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sldIdLst>
    <p:sldId id="256" r:id="rId5"/>
    <p:sldId id="270" r:id="rId6"/>
    <p:sldId id="258" r:id="rId7"/>
    <p:sldId id="259" r:id="rId8"/>
    <p:sldId id="269" r:id="rId9"/>
    <p:sldId id="262" r:id="rId10"/>
    <p:sldId id="263" r:id="rId11"/>
    <p:sldId id="264" r:id="rId12"/>
    <p:sldId id="265" r:id="rId13"/>
    <p:sldId id="266" r:id="rId14"/>
    <p:sldId id="272" r:id="rId15"/>
    <p:sldId id="260" r:id="rId16"/>
    <p:sldId id="267" r:id="rId17"/>
    <p:sldId id="268" r:id="rId18"/>
    <p:sldId id="261"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FBB031"/>
    <a:srgbClr val="E32726"/>
    <a:srgbClr val="D60057"/>
    <a:srgbClr val="8B857B"/>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E4BAA5-A9A5-45A3-B6DF-B2A2F61A8750}" v="83" dt="2023-04-13T04:58:16.3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7"/>
    <p:restoredTop sz="77847" autoAdjust="0"/>
  </p:normalViewPr>
  <p:slideViewPr>
    <p:cSldViewPr snapToGrid="0" snapToObjects="1" showGuides="1">
      <p:cViewPr>
        <p:scale>
          <a:sx n="75" d="100"/>
          <a:sy n="75" d="100"/>
        </p:scale>
        <p:origin x="490" y="43"/>
      </p:cViewPr>
      <p:guideLst>
        <p:guide orient="horz" pos="411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sa Dibaji" userId="5002af00-4f42-474b-90dc-22ff2f51b6bf" providerId="ADAL" clId="{22E4BAA5-A9A5-45A3-B6DF-B2A2F61A8750}"/>
    <pc:docChg chg="undo redo custSel addSld delSld modSld">
      <pc:chgData name="Mahsa Dibaji" userId="5002af00-4f42-474b-90dc-22ff2f51b6bf" providerId="ADAL" clId="{22E4BAA5-A9A5-45A3-B6DF-B2A2F61A8750}" dt="2023-04-13T04:58:38.343" v="4294" actId="403"/>
      <pc:docMkLst>
        <pc:docMk/>
      </pc:docMkLst>
      <pc:sldChg chg="modSp mod">
        <pc:chgData name="Mahsa Dibaji" userId="5002af00-4f42-474b-90dc-22ff2f51b6bf" providerId="ADAL" clId="{22E4BAA5-A9A5-45A3-B6DF-B2A2F61A8750}" dt="2023-04-13T04:58:38.343" v="4294" actId="403"/>
        <pc:sldMkLst>
          <pc:docMk/>
          <pc:sldMk cId="2341394731" sldId="256"/>
        </pc:sldMkLst>
        <pc:spChg chg="mod">
          <ac:chgData name="Mahsa Dibaji" userId="5002af00-4f42-474b-90dc-22ff2f51b6bf" providerId="ADAL" clId="{22E4BAA5-A9A5-45A3-B6DF-B2A2F61A8750}" dt="2023-04-13T04:58:38.343" v="4294" actId="403"/>
          <ac:spMkLst>
            <pc:docMk/>
            <pc:sldMk cId="2341394731" sldId="256"/>
            <ac:spMk id="2" creationId="{767433A7-5FAF-7E4C-B3D7-17132204F1B4}"/>
          </ac:spMkLst>
        </pc:spChg>
        <pc:spChg chg="mod">
          <ac:chgData name="Mahsa Dibaji" userId="5002af00-4f42-474b-90dc-22ff2f51b6bf" providerId="ADAL" clId="{22E4BAA5-A9A5-45A3-B6DF-B2A2F61A8750}" dt="2023-04-11T18:05:06.041" v="931" actId="20577"/>
          <ac:spMkLst>
            <pc:docMk/>
            <pc:sldMk cId="2341394731" sldId="256"/>
            <ac:spMk id="3" creationId="{1CE4ED0D-A202-2C42-8CC0-EE323836B5F9}"/>
          </ac:spMkLst>
        </pc:spChg>
      </pc:sldChg>
      <pc:sldChg chg="modSp del mod">
        <pc:chgData name="Mahsa Dibaji" userId="5002af00-4f42-474b-90dc-22ff2f51b6bf" providerId="ADAL" clId="{22E4BAA5-A9A5-45A3-B6DF-B2A2F61A8750}" dt="2023-04-11T17:46:14.397" v="673" actId="47"/>
        <pc:sldMkLst>
          <pc:docMk/>
          <pc:sldMk cId="789910186" sldId="257"/>
        </pc:sldMkLst>
        <pc:spChg chg="mod">
          <ac:chgData name="Mahsa Dibaji" userId="5002af00-4f42-474b-90dc-22ff2f51b6bf" providerId="ADAL" clId="{22E4BAA5-A9A5-45A3-B6DF-B2A2F61A8750}" dt="2023-04-11T16:37:32.267" v="102" actId="20577"/>
          <ac:spMkLst>
            <pc:docMk/>
            <pc:sldMk cId="789910186" sldId="257"/>
            <ac:spMk id="3" creationId="{04DEC5CF-7991-D949-9FE0-ECE1373AE188}"/>
          </ac:spMkLst>
        </pc:spChg>
      </pc:sldChg>
      <pc:sldChg chg="delSp modSp mod delAnim">
        <pc:chgData name="Mahsa Dibaji" userId="5002af00-4f42-474b-90dc-22ff2f51b6bf" providerId="ADAL" clId="{22E4BAA5-A9A5-45A3-B6DF-B2A2F61A8750}" dt="2023-04-11T20:30:44.227" v="4115" actId="14100"/>
        <pc:sldMkLst>
          <pc:docMk/>
          <pc:sldMk cId="826379830" sldId="258"/>
        </pc:sldMkLst>
        <pc:grpChg chg="del">
          <ac:chgData name="Mahsa Dibaji" userId="5002af00-4f42-474b-90dc-22ff2f51b6bf" providerId="ADAL" clId="{22E4BAA5-A9A5-45A3-B6DF-B2A2F61A8750}" dt="2023-04-11T16:09:51.602" v="0" actId="21"/>
          <ac:grpSpMkLst>
            <pc:docMk/>
            <pc:sldMk cId="826379830" sldId="258"/>
            <ac:grpSpMk id="18" creationId="{F0DA1C09-C6F9-753B-9764-F0A2DED65E51}"/>
          </ac:grpSpMkLst>
        </pc:grpChg>
        <pc:picChg chg="mod">
          <ac:chgData name="Mahsa Dibaji" userId="5002af00-4f42-474b-90dc-22ff2f51b6bf" providerId="ADAL" clId="{22E4BAA5-A9A5-45A3-B6DF-B2A2F61A8750}" dt="2023-04-11T20:30:44.227" v="4115" actId="14100"/>
          <ac:picMkLst>
            <pc:docMk/>
            <pc:sldMk cId="826379830" sldId="258"/>
            <ac:picMk id="14" creationId="{D842EF21-C1FE-EABA-17EF-83F17ACAC80E}"/>
          </ac:picMkLst>
        </pc:picChg>
      </pc:sldChg>
      <pc:sldChg chg="modSp mod">
        <pc:chgData name="Mahsa Dibaji" userId="5002af00-4f42-474b-90dc-22ff2f51b6bf" providerId="ADAL" clId="{22E4BAA5-A9A5-45A3-B6DF-B2A2F61A8750}" dt="2023-04-11T19:04:21.204" v="2136" actId="20577"/>
        <pc:sldMkLst>
          <pc:docMk/>
          <pc:sldMk cId="237769029" sldId="259"/>
        </pc:sldMkLst>
        <pc:spChg chg="mod">
          <ac:chgData name="Mahsa Dibaji" userId="5002af00-4f42-474b-90dc-22ff2f51b6bf" providerId="ADAL" clId="{22E4BAA5-A9A5-45A3-B6DF-B2A2F61A8750}" dt="2023-04-11T19:04:21.204" v="2136" actId="20577"/>
          <ac:spMkLst>
            <pc:docMk/>
            <pc:sldMk cId="237769029" sldId="259"/>
            <ac:spMk id="2" creationId="{71A1B46A-8F27-FCB2-DBD4-E6DFCECC3DFE}"/>
          </ac:spMkLst>
        </pc:spChg>
        <pc:picChg chg="mod">
          <ac:chgData name="Mahsa Dibaji" userId="5002af00-4f42-474b-90dc-22ff2f51b6bf" providerId="ADAL" clId="{22E4BAA5-A9A5-45A3-B6DF-B2A2F61A8750}" dt="2023-04-11T18:05:32.083" v="933" actId="14100"/>
          <ac:picMkLst>
            <pc:docMk/>
            <pc:sldMk cId="237769029" sldId="259"/>
            <ac:picMk id="25" creationId="{4573CE0F-89BE-521B-5FE8-A4E1E3E4D277}"/>
          </ac:picMkLst>
        </pc:picChg>
      </pc:sldChg>
      <pc:sldChg chg="modSp mod modNotesTx">
        <pc:chgData name="Mahsa Dibaji" userId="5002af00-4f42-474b-90dc-22ff2f51b6bf" providerId="ADAL" clId="{22E4BAA5-A9A5-45A3-B6DF-B2A2F61A8750}" dt="2023-04-11T19:14:10.348" v="3853" actId="20577"/>
        <pc:sldMkLst>
          <pc:docMk/>
          <pc:sldMk cId="1923724470" sldId="260"/>
        </pc:sldMkLst>
        <pc:spChg chg="mod">
          <ac:chgData name="Mahsa Dibaji" userId="5002af00-4f42-474b-90dc-22ff2f51b6bf" providerId="ADAL" clId="{22E4BAA5-A9A5-45A3-B6DF-B2A2F61A8750}" dt="2023-04-11T19:05:25.848" v="2184" actId="20577"/>
          <ac:spMkLst>
            <pc:docMk/>
            <pc:sldMk cId="1923724470" sldId="260"/>
            <ac:spMk id="2" creationId="{F56B03FB-59B5-E67B-DDB6-8AAD94F166BE}"/>
          </ac:spMkLst>
        </pc:spChg>
      </pc:sldChg>
      <pc:sldChg chg="modSp mod">
        <pc:chgData name="Mahsa Dibaji" userId="5002af00-4f42-474b-90dc-22ff2f51b6bf" providerId="ADAL" clId="{22E4BAA5-A9A5-45A3-B6DF-B2A2F61A8750}" dt="2023-04-11T18:54:59.017" v="1170" actId="404"/>
        <pc:sldMkLst>
          <pc:docMk/>
          <pc:sldMk cId="4263733417" sldId="261"/>
        </pc:sldMkLst>
        <pc:spChg chg="mod">
          <ac:chgData name="Mahsa Dibaji" userId="5002af00-4f42-474b-90dc-22ff2f51b6bf" providerId="ADAL" clId="{22E4BAA5-A9A5-45A3-B6DF-B2A2F61A8750}" dt="2023-04-11T18:54:59.017" v="1170" actId="404"/>
          <ac:spMkLst>
            <pc:docMk/>
            <pc:sldMk cId="4263733417" sldId="261"/>
            <ac:spMk id="3" creationId="{17A074F3-4614-1CF0-72C7-CDCEDD2DAF92}"/>
          </ac:spMkLst>
        </pc:spChg>
      </pc:sldChg>
      <pc:sldChg chg="addSp delSp modSp mod modNotesTx">
        <pc:chgData name="Mahsa Dibaji" userId="5002af00-4f42-474b-90dc-22ff2f51b6bf" providerId="ADAL" clId="{22E4BAA5-A9A5-45A3-B6DF-B2A2F61A8750}" dt="2023-04-11T20:48:10.983" v="4121" actId="20577"/>
        <pc:sldMkLst>
          <pc:docMk/>
          <pc:sldMk cId="1889798122" sldId="262"/>
        </pc:sldMkLst>
        <pc:spChg chg="mod">
          <ac:chgData name="Mahsa Dibaji" userId="5002af00-4f42-474b-90dc-22ff2f51b6bf" providerId="ADAL" clId="{22E4BAA5-A9A5-45A3-B6DF-B2A2F61A8750}" dt="2023-04-11T19:04:55.270" v="2161"/>
          <ac:spMkLst>
            <pc:docMk/>
            <pc:sldMk cId="1889798122" sldId="262"/>
            <ac:spMk id="2" creationId="{71A1B46A-8F27-FCB2-DBD4-E6DFCECC3DFE}"/>
          </ac:spMkLst>
        </pc:spChg>
        <pc:spChg chg="mod">
          <ac:chgData name="Mahsa Dibaji" userId="5002af00-4f42-474b-90dc-22ff2f51b6bf" providerId="ADAL" clId="{22E4BAA5-A9A5-45A3-B6DF-B2A2F61A8750}" dt="2023-04-11T20:48:10.983" v="4121" actId="20577"/>
          <ac:spMkLst>
            <pc:docMk/>
            <pc:sldMk cId="1889798122" sldId="262"/>
            <ac:spMk id="4" creationId="{6F87D667-5C2A-3E10-465A-247EA1BA9277}"/>
          </ac:spMkLst>
        </pc:spChg>
        <pc:grpChg chg="mod">
          <ac:chgData name="Mahsa Dibaji" userId="5002af00-4f42-474b-90dc-22ff2f51b6bf" providerId="ADAL" clId="{22E4BAA5-A9A5-45A3-B6DF-B2A2F61A8750}" dt="2023-04-11T16:13:56.411" v="49" actId="1038"/>
          <ac:grpSpMkLst>
            <pc:docMk/>
            <pc:sldMk cId="1889798122" sldId="262"/>
            <ac:grpSpMk id="23" creationId="{3F613A8C-7EB1-C395-21F1-75B865BF772D}"/>
          </ac:grpSpMkLst>
        </pc:grpChg>
        <pc:picChg chg="add mod">
          <ac:chgData name="Mahsa Dibaji" userId="5002af00-4f42-474b-90dc-22ff2f51b6bf" providerId="ADAL" clId="{22E4BAA5-A9A5-45A3-B6DF-B2A2F61A8750}" dt="2023-04-11T18:06:29.122" v="943"/>
          <ac:picMkLst>
            <pc:docMk/>
            <pc:sldMk cId="1889798122" sldId="262"/>
            <ac:picMk id="3" creationId="{2AAA9133-8BB6-EF95-6170-3828F514F98D}"/>
          </ac:picMkLst>
        </pc:picChg>
        <pc:picChg chg="add mod modCrop">
          <ac:chgData name="Mahsa Dibaji" userId="5002af00-4f42-474b-90dc-22ff2f51b6bf" providerId="ADAL" clId="{22E4BAA5-A9A5-45A3-B6DF-B2A2F61A8750}" dt="2023-04-11T18:06:49.455" v="944" actId="732"/>
          <ac:picMkLst>
            <pc:docMk/>
            <pc:sldMk cId="1889798122" sldId="262"/>
            <ac:picMk id="5" creationId="{0EE20862-E882-A47A-F6EE-19961B5F6DC9}"/>
          </ac:picMkLst>
        </pc:picChg>
        <pc:picChg chg="del">
          <ac:chgData name="Mahsa Dibaji" userId="5002af00-4f42-474b-90dc-22ff2f51b6bf" providerId="ADAL" clId="{22E4BAA5-A9A5-45A3-B6DF-B2A2F61A8750}" dt="2023-04-11T18:06:21.846" v="942" actId="478"/>
          <ac:picMkLst>
            <pc:docMk/>
            <pc:sldMk cId="1889798122" sldId="262"/>
            <ac:picMk id="9" creationId="{6D4CE131-F276-EA87-DAEF-6541AA924D0E}"/>
          </ac:picMkLst>
        </pc:picChg>
        <pc:picChg chg="del">
          <ac:chgData name="Mahsa Dibaji" userId="5002af00-4f42-474b-90dc-22ff2f51b6bf" providerId="ADAL" clId="{22E4BAA5-A9A5-45A3-B6DF-B2A2F61A8750}" dt="2023-04-11T18:06:19.990" v="941" actId="478"/>
          <ac:picMkLst>
            <pc:docMk/>
            <pc:sldMk cId="1889798122" sldId="262"/>
            <ac:picMk id="10" creationId="{F2090EAA-9FD8-41F8-1D5B-FF7FFD23988F}"/>
          </ac:picMkLst>
        </pc:picChg>
      </pc:sldChg>
      <pc:sldChg chg="addSp delSp modSp mod modNotesTx">
        <pc:chgData name="Mahsa Dibaji" userId="5002af00-4f42-474b-90dc-22ff2f51b6bf" providerId="ADAL" clId="{22E4BAA5-A9A5-45A3-B6DF-B2A2F61A8750}" dt="2023-04-11T19:10:26.855" v="3214" actId="20577"/>
        <pc:sldMkLst>
          <pc:docMk/>
          <pc:sldMk cId="253910188" sldId="263"/>
        </pc:sldMkLst>
        <pc:spChg chg="mod">
          <ac:chgData name="Mahsa Dibaji" userId="5002af00-4f42-474b-90dc-22ff2f51b6bf" providerId="ADAL" clId="{22E4BAA5-A9A5-45A3-B6DF-B2A2F61A8750}" dt="2023-04-11T19:05:00.876" v="2167"/>
          <ac:spMkLst>
            <pc:docMk/>
            <pc:sldMk cId="253910188" sldId="263"/>
            <ac:spMk id="2" creationId="{77E9A94D-B1D3-B8FB-62FA-1F3D8EC4D48D}"/>
          </ac:spMkLst>
        </pc:spChg>
        <pc:picChg chg="add mod">
          <ac:chgData name="Mahsa Dibaji" userId="5002af00-4f42-474b-90dc-22ff2f51b6bf" providerId="ADAL" clId="{22E4BAA5-A9A5-45A3-B6DF-B2A2F61A8750}" dt="2023-04-11T18:06:56.112" v="947"/>
          <ac:picMkLst>
            <pc:docMk/>
            <pc:sldMk cId="253910188" sldId="263"/>
            <ac:picMk id="3" creationId="{785477E3-EFBB-9A12-ABAC-CD9872290941}"/>
          </ac:picMkLst>
        </pc:picChg>
        <pc:picChg chg="add mod modCrop">
          <ac:chgData name="Mahsa Dibaji" userId="5002af00-4f42-474b-90dc-22ff2f51b6bf" providerId="ADAL" clId="{22E4BAA5-A9A5-45A3-B6DF-B2A2F61A8750}" dt="2023-04-11T18:07:07.834" v="948" actId="732"/>
          <ac:picMkLst>
            <pc:docMk/>
            <pc:sldMk cId="253910188" sldId="263"/>
            <ac:picMk id="5" creationId="{27172476-7821-72C4-4ED1-96876E58E08F}"/>
          </ac:picMkLst>
        </pc:picChg>
        <pc:picChg chg="del">
          <ac:chgData name="Mahsa Dibaji" userId="5002af00-4f42-474b-90dc-22ff2f51b6bf" providerId="ADAL" clId="{22E4BAA5-A9A5-45A3-B6DF-B2A2F61A8750}" dt="2023-04-11T18:06:55.390" v="946" actId="478"/>
          <ac:picMkLst>
            <pc:docMk/>
            <pc:sldMk cId="253910188" sldId="263"/>
            <ac:picMk id="15" creationId="{28413284-0E31-3F0E-4363-69388F0224B6}"/>
          </ac:picMkLst>
        </pc:picChg>
        <pc:picChg chg="del">
          <ac:chgData name="Mahsa Dibaji" userId="5002af00-4f42-474b-90dc-22ff2f51b6bf" providerId="ADAL" clId="{22E4BAA5-A9A5-45A3-B6DF-B2A2F61A8750}" dt="2023-04-11T18:06:54.113" v="945" actId="478"/>
          <ac:picMkLst>
            <pc:docMk/>
            <pc:sldMk cId="253910188" sldId="263"/>
            <ac:picMk id="16" creationId="{E8062FD7-5BAB-1C80-9C0C-A9DBB72C8DD5}"/>
          </ac:picMkLst>
        </pc:picChg>
      </pc:sldChg>
      <pc:sldChg chg="addSp delSp modSp mod modNotesTx">
        <pc:chgData name="Mahsa Dibaji" userId="5002af00-4f42-474b-90dc-22ff2f51b6bf" providerId="ADAL" clId="{22E4BAA5-A9A5-45A3-B6DF-B2A2F61A8750}" dt="2023-04-11T19:11:30.745" v="3291" actId="20577"/>
        <pc:sldMkLst>
          <pc:docMk/>
          <pc:sldMk cId="2317859691" sldId="264"/>
        </pc:sldMkLst>
        <pc:spChg chg="mod">
          <ac:chgData name="Mahsa Dibaji" userId="5002af00-4f42-474b-90dc-22ff2f51b6bf" providerId="ADAL" clId="{22E4BAA5-A9A5-45A3-B6DF-B2A2F61A8750}" dt="2023-04-11T19:05:04.439" v="2169"/>
          <ac:spMkLst>
            <pc:docMk/>
            <pc:sldMk cId="2317859691" sldId="264"/>
            <ac:spMk id="2" creationId="{77E9A94D-B1D3-B8FB-62FA-1F3D8EC4D48D}"/>
          </ac:spMkLst>
        </pc:spChg>
        <pc:grpChg chg="mod">
          <ac:chgData name="Mahsa Dibaji" userId="5002af00-4f42-474b-90dc-22ff2f51b6bf" providerId="ADAL" clId="{22E4BAA5-A9A5-45A3-B6DF-B2A2F61A8750}" dt="2023-04-11T18:08:43.628" v="977" actId="1037"/>
          <ac:grpSpMkLst>
            <pc:docMk/>
            <pc:sldMk cId="2317859691" sldId="264"/>
            <ac:grpSpMk id="14" creationId="{3DED5FE1-9DDD-7594-C349-7E5A375576B2}"/>
          </ac:grpSpMkLst>
        </pc:grpChg>
        <pc:picChg chg="add mod">
          <ac:chgData name="Mahsa Dibaji" userId="5002af00-4f42-474b-90dc-22ff2f51b6bf" providerId="ADAL" clId="{22E4BAA5-A9A5-45A3-B6DF-B2A2F61A8750}" dt="2023-04-11T18:07:15.820" v="951"/>
          <ac:picMkLst>
            <pc:docMk/>
            <pc:sldMk cId="2317859691" sldId="264"/>
            <ac:picMk id="3" creationId="{FDBD401F-7B8D-3D78-2572-6A36910E5BDE}"/>
          </ac:picMkLst>
        </pc:picChg>
        <pc:picChg chg="add mod modCrop">
          <ac:chgData name="Mahsa Dibaji" userId="5002af00-4f42-474b-90dc-22ff2f51b6bf" providerId="ADAL" clId="{22E4BAA5-A9A5-45A3-B6DF-B2A2F61A8750}" dt="2023-04-11T18:07:27.524" v="952" actId="732"/>
          <ac:picMkLst>
            <pc:docMk/>
            <pc:sldMk cId="2317859691" sldId="264"/>
            <ac:picMk id="5" creationId="{6779C321-35AB-65F1-5421-F4C7C4083809}"/>
          </ac:picMkLst>
        </pc:picChg>
        <pc:picChg chg="del">
          <ac:chgData name="Mahsa Dibaji" userId="5002af00-4f42-474b-90dc-22ff2f51b6bf" providerId="ADAL" clId="{22E4BAA5-A9A5-45A3-B6DF-B2A2F61A8750}" dt="2023-04-11T18:07:15.254" v="950" actId="478"/>
          <ac:picMkLst>
            <pc:docMk/>
            <pc:sldMk cId="2317859691" sldId="264"/>
            <ac:picMk id="19" creationId="{A0848FB6-E644-46CD-8EBE-37FC5EB2E1DE}"/>
          </ac:picMkLst>
        </pc:picChg>
        <pc:picChg chg="del">
          <ac:chgData name="Mahsa Dibaji" userId="5002af00-4f42-474b-90dc-22ff2f51b6bf" providerId="ADAL" clId="{22E4BAA5-A9A5-45A3-B6DF-B2A2F61A8750}" dt="2023-04-11T18:07:14.235" v="949" actId="478"/>
          <ac:picMkLst>
            <pc:docMk/>
            <pc:sldMk cId="2317859691" sldId="264"/>
            <ac:picMk id="20" creationId="{F248B0A5-B953-87D4-41BD-C249BF5CB86D}"/>
          </ac:picMkLst>
        </pc:picChg>
      </pc:sldChg>
      <pc:sldChg chg="addSp delSp modSp mod modNotesTx">
        <pc:chgData name="Mahsa Dibaji" userId="5002af00-4f42-474b-90dc-22ff2f51b6bf" providerId="ADAL" clId="{22E4BAA5-A9A5-45A3-B6DF-B2A2F61A8750}" dt="2023-04-11T19:11:52.030" v="3376" actId="20577"/>
        <pc:sldMkLst>
          <pc:docMk/>
          <pc:sldMk cId="3558282063" sldId="265"/>
        </pc:sldMkLst>
        <pc:spChg chg="mod">
          <ac:chgData name="Mahsa Dibaji" userId="5002af00-4f42-474b-90dc-22ff2f51b6bf" providerId="ADAL" clId="{22E4BAA5-A9A5-45A3-B6DF-B2A2F61A8750}" dt="2023-04-11T19:05:08.692" v="2171"/>
          <ac:spMkLst>
            <pc:docMk/>
            <pc:sldMk cId="3558282063" sldId="265"/>
            <ac:spMk id="2" creationId="{77E9A94D-B1D3-B8FB-62FA-1F3D8EC4D48D}"/>
          </ac:spMkLst>
        </pc:spChg>
        <pc:grpChg chg="mod">
          <ac:chgData name="Mahsa Dibaji" userId="5002af00-4f42-474b-90dc-22ff2f51b6bf" providerId="ADAL" clId="{22E4BAA5-A9A5-45A3-B6DF-B2A2F61A8750}" dt="2023-04-11T18:09:44.906" v="985" actId="1035"/>
          <ac:grpSpMkLst>
            <pc:docMk/>
            <pc:sldMk cId="3558282063" sldId="265"/>
            <ac:grpSpMk id="9" creationId="{308A25F5-C244-0AEA-457D-B14189B192B8}"/>
          </ac:grpSpMkLst>
        </pc:grpChg>
        <pc:grpChg chg="add del mod">
          <ac:chgData name="Mahsa Dibaji" userId="5002af00-4f42-474b-90dc-22ff2f51b6bf" providerId="ADAL" clId="{22E4BAA5-A9A5-45A3-B6DF-B2A2F61A8750}" dt="2023-04-11T18:09:47.234" v="986" actId="478"/>
          <ac:grpSpMkLst>
            <pc:docMk/>
            <pc:sldMk cId="3558282063" sldId="265"/>
            <ac:grpSpMk id="10" creationId="{B0B83717-F817-2320-2898-48A13200A956}"/>
          </ac:grpSpMkLst>
        </pc:grpChg>
        <pc:picChg chg="add mod">
          <ac:chgData name="Mahsa Dibaji" userId="5002af00-4f42-474b-90dc-22ff2f51b6bf" providerId="ADAL" clId="{22E4BAA5-A9A5-45A3-B6DF-B2A2F61A8750}" dt="2023-04-11T18:07:56.391" v="954"/>
          <ac:picMkLst>
            <pc:docMk/>
            <pc:sldMk cId="3558282063" sldId="265"/>
            <ac:picMk id="5" creationId="{B7D485C3-6A9F-D29D-F67C-42DF07D80644}"/>
          </ac:picMkLst>
        </pc:picChg>
        <pc:picChg chg="add mod modCrop">
          <ac:chgData name="Mahsa Dibaji" userId="5002af00-4f42-474b-90dc-22ff2f51b6bf" providerId="ADAL" clId="{22E4BAA5-A9A5-45A3-B6DF-B2A2F61A8750}" dt="2023-04-11T18:09:03.590" v="978" actId="732"/>
          <ac:picMkLst>
            <pc:docMk/>
            <pc:sldMk cId="3558282063" sldId="265"/>
            <ac:picMk id="6" creationId="{509DDD36-3734-C76B-22B3-23297045FEAA}"/>
          </ac:picMkLst>
        </pc:picChg>
        <pc:picChg chg="mod">
          <ac:chgData name="Mahsa Dibaji" userId="5002af00-4f42-474b-90dc-22ff2f51b6bf" providerId="ADAL" clId="{22E4BAA5-A9A5-45A3-B6DF-B2A2F61A8750}" dt="2023-04-11T18:09:42.425" v="983"/>
          <ac:picMkLst>
            <pc:docMk/>
            <pc:sldMk cId="3558282063" sldId="265"/>
            <ac:picMk id="11" creationId="{286313F6-9261-0B53-9D43-C2A6A0DD55BD}"/>
          </ac:picMkLst>
        </pc:picChg>
        <pc:picChg chg="mod">
          <ac:chgData name="Mahsa Dibaji" userId="5002af00-4f42-474b-90dc-22ff2f51b6bf" providerId="ADAL" clId="{22E4BAA5-A9A5-45A3-B6DF-B2A2F61A8750}" dt="2023-04-11T18:09:42.425" v="983"/>
          <ac:picMkLst>
            <pc:docMk/>
            <pc:sldMk cId="3558282063" sldId="265"/>
            <ac:picMk id="12" creationId="{20DAA28F-00D1-EF4E-03A0-EC3CA2552067}"/>
          </ac:picMkLst>
        </pc:picChg>
        <pc:picChg chg="mod">
          <ac:chgData name="Mahsa Dibaji" userId="5002af00-4f42-474b-90dc-22ff2f51b6bf" providerId="ADAL" clId="{22E4BAA5-A9A5-45A3-B6DF-B2A2F61A8750}" dt="2023-04-11T18:09:42.425" v="983"/>
          <ac:picMkLst>
            <pc:docMk/>
            <pc:sldMk cId="3558282063" sldId="265"/>
            <ac:picMk id="13" creationId="{A6E5BE1F-337A-3124-8611-D499B9885D9D}"/>
          </ac:picMkLst>
        </pc:picChg>
        <pc:picChg chg="del">
          <ac:chgData name="Mahsa Dibaji" userId="5002af00-4f42-474b-90dc-22ff2f51b6bf" providerId="ADAL" clId="{22E4BAA5-A9A5-45A3-B6DF-B2A2F61A8750}" dt="2023-04-11T18:07:55.755" v="953" actId="478"/>
          <ac:picMkLst>
            <pc:docMk/>
            <pc:sldMk cId="3558282063" sldId="265"/>
            <ac:picMk id="18" creationId="{6220628F-36FC-DB7B-5DC8-AE99AFF93CF7}"/>
          </ac:picMkLst>
        </pc:picChg>
        <pc:picChg chg="del">
          <ac:chgData name="Mahsa Dibaji" userId="5002af00-4f42-474b-90dc-22ff2f51b6bf" providerId="ADAL" clId="{22E4BAA5-A9A5-45A3-B6DF-B2A2F61A8750}" dt="2023-04-11T18:07:55.755" v="953" actId="478"/>
          <ac:picMkLst>
            <pc:docMk/>
            <pc:sldMk cId="3558282063" sldId="265"/>
            <ac:picMk id="19" creationId="{924E692E-B720-6C17-C7BA-3339FDB9ECA1}"/>
          </ac:picMkLst>
        </pc:picChg>
      </pc:sldChg>
      <pc:sldChg chg="addSp delSp modSp mod modNotesTx">
        <pc:chgData name="Mahsa Dibaji" userId="5002af00-4f42-474b-90dc-22ff2f51b6bf" providerId="ADAL" clId="{22E4BAA5-A9A5-45A3-B6DF-B2A2F61A8750}" dt="2023-04-11T19:12:15.178" v="3446" actId="20577"/>
        <pc:sldMkLst>
          <pc:docMk/>
          <pc:sldMk cId="322258352" sldId="266"/>
        </pc:sldMkLst>
        <pc:spChg chg="mod">
          <ac:chgData name="Mahsa Dibaji" userId="5002af00-4f42-474b-90dc-22ff2f51b6bf" providerId="ADAL" clId="{22E4BAA5-A9A5-45A3-B6DF-B2A2F61A8750}" dt="2023-04-11T19:05:12.129" v="2173"/>
          <ac:spMkLst>
            <pc:docMk/>
            <pc:sldMk cId="322258352" sldId="266"/>
            <ac:spMk id="2" creationId="{77E9A94D-B1D3-B8FB-62FA-1F3D8EC4D48D}"/>
          </ac:spMkLst>
        </pc:spChg>
        <pc:picChg chg="add mod">
          <ac:chgData name="Mahsa Dibaji" userId="5002af00-4f42-474b-90dc-22ff2f51b6bf" providerId="ADAL" clId="{22E4BAA5-A9A5-45A3-B6DF-B2A2F61A8750}" dt="2023-04-11T18:09:20.234" v="982" actId="29295"/>
          <ac:picMkLst>
            <pc:docMk/>
            <pc:sldMk cId="322258352" sldId="266"/>
            <ac:picMk id="3" creationId="{2CD89D82-1554-DF42-DB6C-7474823EA450}"/>
          </ac:picMkLst>
        </pc:picChg>
        <pc:picChg chg="add del mod">
          <ac:chgData name="Mahsa Dibaji" userId="5002af00-4f42-474b-90dc-22ff2f51b6bf" providerId="ADAL" clId="{22E4BAA5-A9A5-45A3-B6DF-B2A2F61A8750}" dt="2023-04-11T18:09:14.611" v="981" actId="478"/>
          <ac:picMkLst>
            <pc:docMk/>
            <pc:sldMk cId="322258352" sldId="266"/>
            <ac:picMk id="5" creationId="{8CDFF6FD-16EB-7E02-CD25-C0C5FB1A7C12}"/>
          </ac:picMkLst>
        </pc:picChg>
        <pc:picChg chg="del">
          <ac:chgData name="Mahsa Dibaji" userId="5002af00-4f42-474b-90dc-22ff2f51b6bf" providerId="ADAL" clId="{22E4BAA5-A9A5-45A3-B6DF-B2A2F61A8750}" dt="2023-04-11T18:09:09.728" v="979" actId="478"/>
          <ac:picMkLst>
            <pc:docMk/>
            <pc:sldMk cId="322258352" sldId="266"/>
            <ac:picMk id="18" creationId="{8B2DCA23-11CF-8499-1EED-EB5ADACC57A2}"/>
          </ac:picMkLst>
        </pc:picChg>
      </pc:sldChg>
      <pc:sldChg chg="modNotesTx">
        <pc:chgData name="Mahsa Dibaji" userId="5002af00-4f42-474b-90dc-22ff2f51b6bf" providerId="ADAL" clId="{22E4BAA5-A9A5-45A3-B6DF-B2A2F61A8750}" dt="2023-04-11T19:14:53.723" v="4005" actId="20577"/>
        <pc:sldMkLst>
          <pc:docMk/>
          <pc:sldMk cId="3038224956" sldId="267"/>
        </pc:sldMkLst>
      </pc:sldChg>
      <pc:sldChg chg="addSp delSp modSp mod modNotesTx">
        <pc:chgData name="Mahsa Dibaji" userId="5002af00-4f42-474b-90dc-22ff2f51b6bf" providerId="ADAL" clId="{22E4BAA5-A9A5-45A3-B6DF-B2A2F61A8750}" dt="2023-04-11T20:41:50.878" v="4117"/>
        <pc:sldMkLst>
          <pc:docMk/>
          <pc:sldMk cId="1210389251" sldId="268"/>
        </pc:sldMkLst>
        <pc:spChg chg="mod">
          <ac:chgData name="Mahsa Dibaji" userId="5002af00-4f42-474b-90dc-22ff2f51b6bf" providerId="ADAL" clId="{22E4BAA5-A9A5-45A3-B6DF-B2A2F61A8750}" dt="2023-04-11T18:19:56.282" v="1032" actId="20577"/>
          <ac:spMkLst>
            <pc:docMk/>
            <pc:sldMk cId="1210389251" sldId="268"/>
            <ac:spMk id="2" creationId="{A0C5822C-EEDD-61C8-C9F3-D11B1E5F6B7C}"/>
          </ac:spMkLst>
        </pc:spChg>
        <pc:spChg chg="del mod">
          <ac:chgData name="Mahsa Dibaji" userId="5002af00-4f42-474b-90dc-22ff2f51b6bf" providerId="ADAL" clId="{22E4BAA5-A9A5-45A3-B6DF-B2A2F61A8750}" dt="2023-04-11T18:25:51.985" v="1107" actId="26606"/>
          <ac:spMkLst>
            <pc:docMk/>
            <pc:sldMk cId="1210389251" sldId="268"/>
            <ac:spMk id="3" creationId="{E34AA71F-E21D-8CA3-AD56-B2E92E45F7FD}"/>
          </ac:spMkLst>
        </pc:spChg>
        <pc:graphicFrameChg chg="add mod modGraphic">
          <ac:chgData name="Mahsa Dibaji" userId="5002af00-4f42-474b-90dc-22ff2f51b6bf" providerId="ADAL" clId="{22E4BAA5-A9A5-45A3-B6DF-B2A2F61A8750}" dt="2023-04-11T20:41:50.878" v="4117"/>
          <ac:graphicFrameMkLst>
            <pc:docMk/>
            <pc:sldMk cId="1210389251" sldId="268"/>
            <ac:graphicFrameMk id="6" creationId="{8ADADCEE-C237-228F-D69D-39F658F81B65}"/>
          </ac:graphicFrameMkLst>
        </pc:graphicFrameChg>
        <pc:picChg chg="add mod">
          <ac:chgData name="Mahsa Dibaji" userId="5002af00-4f42-474b-90dc-22ff2f51b6bf" providerId="ADAL" clId="{22E4BAA5-A9A5-45A3-B6DF-B2A2F61A8750}" dt="2023-04-11T18:41:50.061" v="1162" actId="14100"/>
          <ac:picMkLst>
            <pc:docMk/>
            <pc:sldMk cId="1210389251" sldId="268"/>
            <ac:picMk id="7" creationId="{821AE7D1-E63B-4C65-47C0-2F20A88D749B}"/>
          </ac:picMkLst>
        </pc:picChg>
        <pc:picChg chg="add mod">
          <ac:chgData name="Mahsa Dibaji" userId="5002af00-4f42-474b-90dc-22ff2f51b6bf" providerId="ADAL" clId="{22E4BAA5-A9A5-45A3-B6DF-B2A2F61A8750}" dt="2023-04-11T18:41:50.061" v="1162" actId="14100"/>
          <ac:picMkLst>
            <pc:docMk/>
            <pc:sldMk cId="1210389251" sldId="268"/>
            <ac:picMk id="9" creationId="{037C246A-31E1-DF21-7228-BAD52320CCC6}"/>
          </ac:picMkLst>
        </pc:picChg>
        <pc:picChg chg="add mod">
          <ac:chgData name="Mahsa Dibaji" userId="5002af00-4f42-474b-90dc-22ff2f51b6bf" providerId="ADAL" clId="{22E4BAA5-A9A5-45A3-B6DF-B2A2F61A8750}" dt="2023-04-11T18:41:50.061" v="1162" actId="14100"/>
          <ac:picMkLst>
            <pc:docMk/>
            <pc:sldMk cId="1210389251" sldId="268"/>
            <ac:picMk id="11" creationId="{83C23664-9958-B0D6-B767-6AE5CA16A1B4}"/>
          </ac:picMkLst>
        </pc:picChg>
        <pc:picChg chg="add mod">
          <ac:chgData name="Mahsa Dibaji" userId="5002af00-4f42-474b-90dc-22ff2f51b6bf" providerId="ADAL" clId="{22E4BAA5-A9A5-45A3-B6DF-B2A2F61A8750}" dt="2023-04-11T18:41:50.061" v="1162" actId="14100"/>
          <ac:picMkLst>
            <pc:docMk/>
            <pc:sldMk cId="1210389251" sldId="268"/>
            <ac:picMk id="13" creationId="{D25A1AE0-B304-2A48-6EE2-D893247874DC}"/>
          </ac:picMkLst>
        </pc:picChg>
        <pc:picChg chg="add mod">
          <ac:chgData name="Mahsa Dibaji" userId="5002af00-4f42-474b-90dc-22ff2f51b6bf" providerId="ADAL" clId="{22E4BAA5-A9A5-45A3-B6DF-B2A2F61A8750}" dt="2023-04-11T18:41:54.141" v="1165" actId="1036"/>
          <ac:picMkLst>
            <pc:docMk/>
            <pc:sldMk cId="1210389251" sldId="268"/>
            <ac:picMk id="15" creationId="{E3380037-D0BC-B5A4-68F0-04897294274F}"/>
          </ac:picMkLst>
        </pc:picChg>
      </pc:sldChg>
      <pc:sldChg chg="addSp delSp modSp add mod modAnim modNotesTx">
        <pc:chgData name="Mahsa Dibaji" userId="5002af00-4f42-474b-90dc-22ff2f51b6bf" providerId="ADAL" clId="{22E4BAA5-A9A5-45A3-B6DF-B2A2F61A8750}" dt="2023-04-11T19:05:37.382" v="2194" actId="20577"/>
        <pc:sldMkLst>
          <pc:docMk/>
          <pc:sldMk cId="3459690078" sldId="269"/>
        </pc:sldMkLst>
        <pc:spChg chg="mod">
          <ac:chgData name="Mahsa Dibaji" userId="5002af00-4f42-474b-90dc-22ff2f51b6bf" providerId="ADAL" clId="{22E4BAA5-A9A5-45A3-B6DF-B2A2F61A8750}" dt="2023-04-11T19:04:49.117" v="2159"/>
          <ac:spMkLst>
            <pc:docMk/>
            <pc:sldMk cId="3459690078" sldId="269"/>
            <ac:spMk id="2" creationId="{71A1B46A-8F27-FCB2-DBD4-E6DFCECC3DFE}"/>
          </ac:spMkLst>
        </pc:spChg>
        <pc:grpChg chg="add mod">
          <ac:chgData name="Mahsa Dibaji" userId="5002af00-4f42-474b-90dc-22ff2f51b6bf" providerId="ADAL" clId="{22E4BAA5-A9A5-45A3-B6DF-B2A2F61A8750}" dt="2023-04-11T16:13:51.110" v="39" actId="1037"/>
          <ac:grpSpMkLst>
            <pc:docMk/>
            <pc:sldMk cId="3459690078" sldId="269"/>
            <ac:grpSpMk id="3" creationId="{B0C45E63-0B85-EB47-1BF5-D8153AB40E0C}"/>
          </ac:grpSpMkLst>
        </pc:grpChg>
        <pc:grpChg chg="add del mod">
          <ac:chgData name="Mahsa Dibaji" userId="5002af00-4f42-474b-90dc-22ff2f51b6bf" providerId="ADAL" clId="{22E4BAA5-A9A5-45A3-B6DF-B2A2F61A8750}" dt="2023-04-11T16:13:42.397" v="23" actId="478"/>
          <ac:grpSpMkLst>
            <pc:docMk/>
            <pc:sldMk cId="3459690078" sldId="269"/>
            <ac:grpSpMk id="9" creationId="{0FF5F4D7-CCD5-F791-136A-128B22027512}"/>
          </ac:grpSpMkLst>
        </pc:grpChg>
        <pc:picChg chg="mod">
          <ac:chgData name="Mahsa Dibaji" userId="5002af00-4f42-474b-90dc-22ff2f51b6bf" providerId="ADAL" clId="{22E4BAA5-A9A5-45A3-B6DF-B2A2F61A8750}" dt="2023-04-11T16:10:02.032" v="2"/>
          <ac:picMkLst>
            <pc:docMk/>
            <pc:sldMk cId="3459690078" sldId="269"/>
            <ac:picMk id="5" creationId="{32B5DC16-4CE7-6A3C-51E0-D858D61A3DA1}"/>
          </ac:picMkLst>
        </pc:picChg>
        <pc:picChg chg="mod">
          <ac:chgData name="Mahsa Dibaji" userId="5002af00-4f42-474b-90dc-22ff2f51b6bf" providerId="ADAL" clId="{22E4BAA5-A9A5-45A3-B6DF-B2A2F61A8750}" dt="2023-04-11T16:10:02.032" v="2"/>
          <ac:picMkLst>
            <pc:docMk/>
            <pc:sldMk cId="3459690078" sldId="269"/>
            <ac:picMk id="6" creationId="{54CD82F5-C8AD-7071-0F98-D012971B939D}"/>
          </ac:picMkLst>
        </pc:picChg>
        <pc:picChg chg="mod">
          <ac:chgData name="Mahsa Dibaji" userId="5002af00-4f42-474b-90dc-22ff2f51b6bf" providerId="ADAL" clId="{22E4BAA5-A9A5-45A3-B6DF-B2A2F61A8750}" dt="2023-04-11T16:10:02.032" v="2"/>
          <ac:picMkLst>
            <pc:docMk/>
            <pc:sldMk cId="3459690078" sldId="269"/>
            <ac:picMk id="7" creationId="{D6B432F4-4E8D-16DD-1C1D-92D60551CF17}"/>
          </ac:picMkLst>
        </pc:picChg>
        <pc:picChg chg="add del mod modCrop">
          <ac:chgData name="Mahsa Dibaji" userId="5002af00-4f42-474b-90dc-22ff2f51b6bf" providerId="ADAL" clId="{22E4BAA5-A9A5-45A3-B6DF-B2A2F61A8750}" dt="2023-04-11T18:05:42.981" v="935" actId="478"/>
          <ac:picMkLst>
            <pc:docMk/>
            <pc:sldMk cId="3459690078" sldId="269"/>
            <ac:picMk id="8" creationId="{5DBACDCF-24EC-5562-2B43-D45AE607AC77}"/>
          </ac:picMkLst>
        </pc:picChg>
        <pc:picChg chg="mod">
          <ac:chgData name="Mahsa Dibaji" userId="5002af00-4f42-474b-90dc-22ff2f51b6bf" providerId="ADAL" clId="{22E4BAA5-A9A5-45A3-B6DF-B2A2F61A8750}" dt="2023-04-11T16:13:32.496" v="8"/>
          <ac:picMkLst>
            <pc:docMk/>
            <pc:sldMk cId="3459690078" sldId="269"/>
            <ac:picMk id="10" creationId="{91C4F815-1303-2D01-D5E1-9ECDF7394E60}"/>
          </ac:picMkLst>
        </pc:picChg>
        <pc:picChg chg="mod">
          <ac:chgData name="Mahsa Dibaji" userId="5002af00-4f42-474b-90dc-22ff2f51b6bf" providerId="ADAL" clId="{22E4BAA5-A9A5-45A3-B6DF-B2A2F61A8750}" dt="2023-04-11T16:13:32.496" v="8"/>
          <ac:picMkLst>
            <pc:docMk/>
            <pc:sldMk cId="3459690078" sldId="269"/>
            <ac:picMk id="11" creationId="{0E6373BA-068C-A583-6BB4-790FD2BF4371}"/>
          </ac:picMkLst>
        </pc:picChg>
        <pc:picChg chg="mod">
          <ac:chgData name="Mahsa Dibaji" userId="5002af00-4f42-474b-90dc-22ff2f51b6bf" providerId="ADAL" clId="{22E4BAA5-A9A5-45A3-B6DF-B2A2F61A8750}" dt="2023-04-11T16:13:32.496" v="8"/>
          <ac:picMkLst>
            <pc:docMk/>
            <pc:sldMk cId="3459690078" sldId="269"/>
            <ac:picMk id="12" creationId="{A3B866EF-3D7F-ECA4-D99E-B3EAC9F6D910}"/>
          </ac:picMkLst>
        </pc:picChg>
        <pc:picChg chg="add mod">
          <ac:chgData name="Mahsa Dibaji" userId="5002af00-4f42-474b-90dc-22ff2f51b6bf" providerId="ADAL" clId="{22E4BAA5-A9A5-45A3-B6DF-B2A2F61A8750}" dt="2023-04-11T18:05:53.616" v="937" actId="29295"/>
          <ac:picMkLst>
            <pc:docMk/>
            <pc:sldMk cId="3459690078" sldId="269"/>
            <ac:picMk id="13" creationId="{86529941-4237-06EF-0169-FCD214487C1C}"/>
          </ac:picMkLst>
        </pc:picChg>
        <pc:picChg chg="add mod modCrop">
          <ac:chgData name="Mahsa Dibaji" userId="5002af00-4f42-474b-90dc-22ff2f51b6bf" providerId="ADAL" clId="{22E4BAA5-A9A5-45A3-B6DF-B2A2F61A8750}" dt="2023-04-11T18:06:11.294" v="940" actId="732"/>
          <ac:picMkLst>
            <pc:docMk/>
            <pc:sldMk cId="3459690078" sldId="269"/>
            <ac:picMk id="14" creationId="{F757E990-DBA5-53B4-E311-3C2A8C92DD8C}"/>
          </ac:picMkLst>
        </pc:picChg>
        <pc:picChg chg="del mod">
          <ac:chgData name="Mahsa Dibaji" userId="5002af00-4f42-474b-90dc-22ff2f51b6bf" providerId="ADAL" clId="{22E4BAA5-A9A5-45A3-B6DF-B2A2F61A8750}" dt="2023-04-11T18:05:41.878" v="934" actId="478"/>
          <ac:picMkLst>
            <pc:docMk/>
            <pc:sldMk cId="3459690078" sldId="269"/>
            <ac:picMk id="25" creationId="{4573CE0F-89BE-521B-5FE8-A4E1E3E4D277}"/>
          </ac:picMkLst>
        </pc:picChg>
      </pc:sldChg>
      <pc:sldChg chg="addSp delSp modSp new mod modNotesTx">
        <pc:chgData name="Mahsa Dibaji" userId="5002af00-4f42-474b-90dc-22ff2f51b6bf" providerId="ADAL" clId="{22E4BAA5-A9A5-45A3-B6DF-B2A2F61A8750}" dt="2023-04-11T19:00:11.430" v="2042" actId="20577"/>
        <pc:sldMkLst>
          <pc:docMk/>
          <pc:sldMk cId="3886935538" sldId="270"/>
        </pc:sldMkLst>
        <pc:spChg chg="mod">
          <ac:chgData name="Mahsa Dibaji" userId="5002af00-4f42-474b-90dc-22ff2f51b6bf" providerId="ADAL" clId="{22E4BAA5-A9A5-45A3-B6DF-B2A2F61A8750}" dt="2023-04-11T17:58:55.519" v="745" actId="1076"/>
          <ac:spMkLst>
            <pc:docMk/>
            <pc:sldMk cId="3886935538" sldId="270"/>
            <ac:spMk id="2" creationId="{C1D032B4-8AA9-A6F6-112F-2894C6509A90}"/>
          </ac:spMkLst>
        </pc:spChg>
        <pc:spChg chg="del mod">
          <ac:chgData name="Mahsa Dibaji" userId="5002af00-4f42-474b-90dc-22ff2f51b6bf" providerId="ADAL" clId="{22E4BAA5-A9A5-45A3-B6DF-B2A2F61A8750}" dt="2023-04-11T17:20:50.650" v="117" actId="478"/>
          <ac:spMkLst>
            <pc:docMk/>
            <pc:sldMk cId="3886935538" sldId="270"/>
            <ac:spMk id="3" creationId="{4BA3473A-E5F0-6FB4-8A34-EF12B7AE7E4A}"/>
          </ac:spMkLst>
        </pc:spChg>
        <pc:spChg chg="add mod">
          <ac:chgData name="Mahsa Dibaji" userId="5002af00-4f42-474b-90dc-22ff2f51b6bf" providerId="ADAL" clId="{22E4BAA5-A9A5-45A3-B6DF-B2A2F61A8750}" dt="2023-04-11T17:45:08.470" v="649" actId="1582"/>
          <ac:spMkLst>
            <pc:docMk/>
            <pc:sldMk cId="3886935538" sldId="270"/>
            <ac:spMk id="5" creationId="{58691CEE-58B9-3E50-8EAB-F22AC18541CD}"/>
          </ac:spMkLst>
        </pc:spChg>
        <pc:spChg chg="add mod">
          <ac:chgData name="Mahsa Dibaji" userId="5002af00-4f42-474b-90dc-22ff2f51b6bf" providerId="ADAL" clId="{22E4BAA5-A9A5-45A3-B6DF-B2A2F61A8750}" dt="2023-04-11T17:43:11.149" v="588" actId="1076"/>
          <ac:spMkLst>
            <pc:docMk/>
            <pc:sldMk cId="3886935538" sldId="270"/>
            <ac:spMk id="6" creationId="{D6A31EE5-8C66-63FE-E74E-EE95ED9CF1F8}"/>
          </ac:spMkLst>
        </pc:spChg>
        <pc:spChg chg="add del">
          <ac:chgData name="Mahsa Dibaji" userId="5002af00-4f42-474b-90dc-22ff2f51b6bf" providerId="ADAL" clId="{22E4BAA5-A9A5-45A3-B6DF-B2A2F61A8750}" dt="2023-04-11T17:22:41.775" v="126" actId="11529"/>
          <ac:spMkLst>
            <pc:docMk/>
            <pc:sldMk cId="3886935538" sldId="270"/>
            <ac:spMk id="7" creationId="{390E166E-B815-81D1-AA49-5C938FAC0FFA}"/>
          </ac:spMkLst>
        </pc:spChg>
        <pc:spChg chg="add mod">
          <ac:chgData name="Mahsa Dibaji" userId="5002af00-4f42-474b-90dc-22ff2f51b6bf" providerId="ADAL" clId="{22E4BAA5-A9A5-45A3-B6DF-B2A2F61A8750}" dt="2023-04-11T17:42:43.948" v="586" actId="1076"/>
          <ac:spMkLst>
            <pc:docMk/>
            <pc:sldMk cId="3886935538" sldId="270"/>
            <ac:spMk id="8" creationId="{D71AE899-43A3-873B-ADC0-E94AC4570B76}"/>
          </ac:spMkLst>
        </pc:spChg>
        <pc:spChg chg="add mod">
          <ac:chgData name="Mahsa Dibaji" userId="5002af00-4f42-474b-90dc-22ff2f51b6bf" providerId="ADAL" clId="{22E4BAA5-A9A5-45A3-B6DF-B2A2F61A8750}" dt="2023-04-11T17:59:11.158" v="750" actId="20577"/>
          <ac:spMkLst>
            <pc:docMk/>
            <pc:sldMk cId="3886935538" sldId="270"/>
            <ac:spMk id="9" creationId="{65031047-2BDC-EAC9-D13B-7699F16EAE7D}"/>
          </ac:spMkLst>
        </pc:spChg>
        <pc:spChg chg="add mod">
          <ac:chgData name="Mahsa Dibaji" userId="5002af00-4f42-474b-90dc-22ff2f51b6bf" providerId="ADAL" clId="{22E4BAA5-A9A5-45A3-B6DF-B2A2F61A8750}" dt="2023-04-11T17:59:14.580" v="751" actId="403"/>
          <ac:spMkLst>
            <pc:docMk/>
            <pc:sldMk cId="3886935538" sldId="270"/>
            <ac:spMk id="10" creationId="{18D1E82A-F1C3-923E-C8B2-9449C20381CE}"/>
          </ac:spMkLst>
        </pc:spChg>
        <pc:spChg chg="add del mod">
          <ac:chgData name="Mahsa Dibaji" userId="5002af00-4f42-474b-90dc-22ff2f51b6bf" providerId="ADAL" clId="{22E4BAA5-A9A5-45A3-B6DF-B2A2F61A8750}" dt="2023-04-11T17:37:33.670" v="470" actId="478"/>
          <ac:spMkLst>
            <pc:docMk/>
            <pc:sldMk cId="3886935538" sldId="270"/>
            <ac:spMk id="11" creationId="{12C90F39-46C4-5FFE-D14D-29411D8DDA52}"/>
          </ac:spMkLst>
        </pc:spChg>
        <pc:spChg chg="add mod">
          <ac:chgData name="Mahsa Dibaji" userId="5002af00-4f42-474b-90dc-22ff2f51b6bf" providerId="ADAL" clId="{22E4BAA5-A9A5-45A3-B6DF-B2A2F61A8750}" dt="2023-04-11T18:01:41.825" v="818" actId="20577"/>
          <ac:spMkLst>
            <pc:docMk/>
            <pc:sldMk cId="3886935538" sldId="270"/>
            <ac:spMk id="12" creationId="{A2FCE26E-A524-2BF8-AF6F-6B1FFAE8EAD8}"/>
          </ac:spMkLst>
        </pc:spChg>
        <pc:spChg chg="add mod">
          <ac:chgData name="Mahsa Dibaji" userId="5002af00-4f42-474b-90dc-22ff2f51b6bf" providerId="ADAL" clId="{22E4BAA5-A9A5-45A3-B6DF-B2A2F61A8750}" dt="2023-04-11T17:59:05.458" v="747" actId="403"/>
          <ac:spMkLst>
            <pc:docMk/>
            <pc:sldMk cId="3886935538" sldId="270"/>
            <ac:spMk id="13" creationId="{FEA99A8C-868E-DAFF-AAFC-0D737D38047E}"/>
          </ac:spMkLst>
        </pc:spChg>
        <pc:picChg chg="add del mod">
          <ac:chgData name="Mahsa Dibaji" userId="5002af00-4f42-474b-90dc-22ff2f51b6bf" providerId="ADAL" clId="{22E4BAA5-A9A5-45A3-B6DF-B2A2F61A8750}" dt="2023-04-11T17:58:39.380" v="736" actId="478"/>
          <ac:picMkLst>
            <pc:docMk/>
            <pc:sldMk cId="3886935538" sldId="270"/>
            <ac:picMk id="15" creationId="{071F5416-E780-0931-CD40-F93491E7B3A0}"/>
          </ac:picMkLst>
        </pc:picChg>
        <pc:picChg chg="add mod">
          <ac:chgData name="Mahsa Dibaji" userId="5002af00-4f42-474b-90dc-22ff2f51b6bf" providerId="ADAL" clId="{22E4BAA5-A9A5-45A3-B6DF-B2A2F61A8750}" dt="2023-04-11T17:55:18.845" v="714" actId="1036"/>
          <ac:picMkLst>
            <pc:docMk/>
            <pc:sldMk cId="3886935538" sldId="270"/>
            <ac:picMk id="17" creationId="{4C9513B7-B872-812F-89F6-011F2D84CC8B}"/>
          </ac:picMkLst>
        </pc:picChg>
        <pc:picChg chg="add mod">
          <ac:chgData name="Mahsa Dibaji" userId="5002af00-4f42-474b-90dc-22ff2f51b6bf" providerId="ADAL" clId="{22E4BAA5-A9A5-45A3-B6DF-B2A2F61A8750}" dt="2023-04-11T17:55:02.753" v="702" actId="1076"/>
          <ac:picMkLst>
            <pc:docMk/>
            <pc:sldMk cId="3886935538" sldId="270"/>
            <ac:picMk id="19" creationId="{4E6ABC48-0239-0483-308D-1778B87161F9}"/>
          </ac:picMkLst>
        </pc:picChg>
        <pc:picChg chg="add mod">
          <ac:chgData name="Mahsa Dibaji" userId="5002af00-4f42-474b-90dc-22ff2f51b6bf" providerId="ADAL" clId="{22E4BAA5-A9A5-45A3-B6DF-B2A2F61A8750}" dt="2023-04-11T17:58:54.640" v="744" actId="1037"/>
          <ac:picMkLst>
            <pc:docMk/>
            <pc:sldMk cId="3886935538" sldId="270"/>
            <ac:picMk id="21" creationId="{EAD3CE25-21F9-1F54-9661-4061C834CE7E}"/>
          </ac:picMkLst>
        </pc:picChg>
        <pc:picChg chg="add mod">
          <ac:chgData name="Mahsa Dibaji" userId="5002af00-4f42-474b-90dc-22ff2f51b6bf" providerId="ADAL" clId="{22E4BAA5-A9A5-45A3-B6DF-B2A2F61A8750}" dt="2023-04-11T17:58:36.757" v="735" actId="14100"/>
          <ac:picMkLst>
            <pc:docMk/>
            <pc:sldMk cId="3886935538" sldId="270"/>
            <ac:picMk id="23" creationId="{A3CFB08F-01ED-78D8-10E3-37C6F98113CB}"/>
          </ac:picMkLst>
        </pc:picChg>
      </pc:sldChg>
      <pc:sldChg chg="addSp delSp modSp new mod modClrScheme chgLayout">
        <pc:chgData name="Mahsa Dibaji" userId="5002af00-4f42-474b-90dc-22ff2f51b6bf" providerId="ADAL" clId="{22E4BAA5-A9A5-45A3-B6DF-B2A2F61A8750}" dt="2023-04-11T19:28:16.302" v="4036" actId="478"/>
        <pc:sldMkLst>
          <pc:docMk/>
          <pc:sldMk cId="1693639420" sldId="271"/>
        </pc:sldMkLst>
        <pc:spChg chg="del">
          <ac:chgData name="Mahsa Dibaji" userId="5002af00-4f42-474b-90dc-22ff2f51b6bf" providerId="ADAL" clId="{22E4BAA5-A9A5-45A3-B6DF-B2A2F61A8750}" dt="2023-04-11T19:27:51.804" v="4007" actId="700"/>
          <ac:spMkLst>
            <pc:docMk/>
            <pc:sldMk cId="1693639420" sldId="271"/>
            <ac:spMk id="2" creationId="{44FE9B2F-9918-685E-BA41-93B019E1F99B}"/>
          </ac:spMkLst>
        </pc:spChg>
        <pc:spChg chg="del mod ord">
          <ac:chgData name="Mahsa Dibaji" userId="5002af00-4f42-474b-90dc-22ff2f51b6bf" providerId="ADAL" clId="{22E4BAA5-A9A5-45A3-B6DF-B2A2F61A8750}" dt="2023-04-11T19:27:51.804" v="4007" actId="700"/>
          <ac:spMkLst>
            <pc:docMk/>
            <pc:sldMk cId="1693639420" sldId="271"/>
            <ac:spMk id="3" creationId="{3189BB86-A876-9DAE-E0C7-F4195D0BBA07}"/>
          </ac:spMkLst>
        </pc:spChg>
        <pc:spChg chg="del mod ord">
          <ac:chgData name="Mahsa Dibaji" userId="5002af00-4f42-474b-90dc-22ff2f51b6bf" providerId="ADAL" clId="{22E4BAA5-A9A5-45A3-B6DF-B2A2F61A8750}" dt="2023-04-11T19:28:16.302" v="4036" actId="478"/>
          <ac:spMkLst>
            <pc:docMk/>
            <pc:sldMk cId="1693639420" sldId="271"/>
            <ac:spMk id="4" creationId="{88373D00-AFC0-7DD9-70D4-4D178554FE9D}"/>
          </ac:spMkLst>
        </pc:spChg>
        <pc:spChg chg="add mod ord">
          <ac:chgData name="Mahsa Dibaji" userId="5002af00-4f42-474b-90dc-22ff2f51b6bf" providerId="ADAL" clId="{22E4BAA5-A9A5-45A3-B6DF-B2A2F61A8750}" dt="2023-04-11T19:28:04.181" v="4035" actId="20577"/>
          <ac:spMkLst>
            <pc:docMk/>
            <pc:sldMk cId="1693639420" sldId="271"/>
            <ac:spMk id="5" creationId="{FECEDCC1-CD2A-223B-0E2A-F1FD250A33C7}"/>
          </ac:spMkLst>
        </pc:spChg>
      </pc:sldChg>
      <pc:sldChg chg="addSp delSp modSp add mod">
        <pc:chgData name="Mahsa Dibaji" userId="5002af00-4f42-474b-90dc-22ff2f51b6bf" providerId="ADAL" clId="{22E4BAA5-A9A5-45A3-B6DF-B2A2F61A8750}" dt="2023-04-12T18:52:34.460" v="4269" actId="1076"/>
        <pc:sldMkLst>
          <pc:docMk/>
          <pc:sldMk cId="3959333282" sldId="272"/>
        </pc:sldMkLst>
        <pc:spChg chg="mod">
          <ac:chgData name="Mahsa Dibaji" userId="5002af00-4f42-474b-90dc-22ff2f51b6bf" providerId="ADAL" clId="{22E4BAA5-A9A5-45A3-B6DF-B2A2F61A8750}" dt="2023-04-12T03:53:52.535" v="4238" actId="1076"/>
          <ac:spMkLst>
            <pc:docMk/>
            <pc:sldMk cId="3959333282" sldId="272"/>
            <ac:spMk id="2" creationId="{77E9A94D-B1D3-B8FB-62FA-1F3D8EC4D48D}"/>
          </ac:spMkLst>
        </pc:spChg>
        <pc:spChg chg="add mod topLvl">
          <ac:chgData name="Mahsa Dibaji" userId="5002af00-4f42-474b-90dc-22ff2f51b6bf" providerId="ADAL" clId="{22E4BAA5-A9A5-45A3-B6DF-B2A2F61A8750}" dt="2023-04-12T18:52:34.460" v="4269" actId="1076"/>
          <ac:spMkLst>
            <pc:docMk/>
            <pc:sldMk cId="3959333282" sldId="272"/>
            <ac:spMk id="14" creationId="{63A161EF-6AE7-2183-3798-25CB4E2AB319}"/>
          </ac:spMkLst>
        </pc:spChg>
        <pc:spChg chg="add mod topLvl">
          <ac:chgData name="Mahsa Dibaji" userId="5002af00-4f42-474b-90dc-22ff2f51b6bf" providerId="ADAL" clId="{22E4BAA5-A9A5-45A3-B6DF-B2A2F61A8750}" dt="2023-04-12T18:52:29.739" v="4268" actId="1076"/>
          <ac:spMkLst>
            <pc:docMk/>
            <pc:sldMk cId="3959333282" sldId="272"/>
            <ac:spMk id="15" creationId="{D95BDD84-62BE-56EC-15A9-9B319A469224}"/>
          </ac:spMkLst>
        </pc:spChg>
        <pc:spChg chg="add mod topLvl">
          <ac:chgData name="Mahsa Dibaji" userId="5002af00-4f42-474b-90dc-22ff2f51b6bf" providerId="ADAL" clId="{22E4BAA5-A9A5-45A3-B6DF-B2A2F61A8750}" dt="2023-04-12T18:52:23.891" v="4267" actId="1076"/>
          <ac:spMkLst>
            <pc:docMk/>
            <pc:sldMk cId="3959333282" sldId="272"/>
            <ac:spMk id="16" creationId="{560AA013-EE95-770C-AF53-84A9EDA678E7}"/>
          </ac:spMkLst>
        </pc:spChg>
        <pc:grpChg chg="add del">
          <ac:chgData name="Mahsa Dibaji" userId="5002af00-4f42-474b-90dc-22ff2f51b6bf" providerId="ADAL" clId="{22E4BAA5-A9A5-45A3-B6DF-B2A2F61A8750}" dt="2023-04-12T03:51:08.078" v="4181" actId="478"/>
          <ac:grpSpMkLst>
            <pc:docMk/>
            <pc:sldMk cId="3959333282" sldId="272"/>
            <ac:grpSpMk id="13" creationId="{D163D22B-541E-B645-9FA5-6A2C11843D38}"/>
          </ac:grpSpMkLst>
        </pc:grpChg>
        <pc:grpChg chg="add del mod">
          <ac:chgData name="Mahsa Dibaji" userId="5002af00-4f42-474b-90dc-22ff2f51b6bf" providerId="ADAL" clId="{22E4BAA5-A9A5-45A3-B6DF-B2A2F61A8750}" dt="2023-04-12T03:58:24.255" v="4251" actId="165"/>
          <ac:grpSpMkLst>
            <pc:docMk/>
            <pc:sldMk cId="3959333282" sldId="272"/>
            <ac:grpSpMk id="17" creationId="{542011F4-0DEE-CE73-AF1B-7DD53DF3E284}"/>
          </ac:grpSpMkLst>
        </pc:grpChg>
        <pc:grpChg chg="add mod">
          <ac:chgData name="Mahsa Dibaji" userId="5002af00-4f42-474b-90dc-22ff2f51b6bf" providerId="ADAL" clId="{22E4BAA5-A9A5-45A3-B6DF-B2A2F61A8750}" dt="2023-04-12T18:52:16.895" v="4266" actId="1076"/>
          <ac:grpSpMkLst>
            <pc:docMk/>
            <pc:sldMk cId="3959333282" sldId="272"/>
            <ac:grpSpMk id="18" creationId="{EAD43A05-7FED-EAB7-8C3A-482E01D58412}"/>
          </ac:grpSpMkLst>
        </pc:grpChg>
        <pc:picChg chg="add del">
          <ac:chgData name="Mahsa Dibaji" userId="5002af00-4f42-474b-90dc-22ff2f51b6bf" providerId="ADAL" clId="{22E4BAA5-A9A5-45A3-B6DF-B2A2F61A8750}" dt="2023-04-12T03:51:09.668" v="4182" actId="478"/>
          <ac:picMkLst>
            <pc:docMk/>
            <pc:sldMk cId="3959333282" sldId="272"/>
            <ac:picMk id="3" creationId="{2CD89D82-1554-DF42-DB6C-7474823EA450}"/>
          </ac:picMkLst>
        </pc:picChg>
        <pc:picChg chg="add del mod modCrop">
          <ac:chgData name="Mahsa Dibaji" userId="5002af00-4f42-474b-90dc-22ff2f51b6bf" providerId="ADAL" clId="{22E4BAA5-A9A5-45A3-B6DF-B2A2F61A8750}" dt="2023-04-12T03:47:01.836" v="4141" actId="478"/>
          <ac:picMkLst>
            <pc:docMk/>
            <pc:sldMk cId="3959333282" sldId="272"/>
            <ac:picMk id="5" creationId="{65E5E1C6-4B0A-F94F-5539-C7F8551ABB6C}"/>
          </ac:picMkLst>
        </pc:picChg>
        <pc:picChg chg="add mod topLvl modCrop">
          <ac:chgData name="Mahsa Dibaji" userId="5002af00-4f42-474b-90dc-22ff2f51b6bf" providerId="ADAL" clId="{22E4BAA5-A9A5-45A3-B6DF-B2A2F61A8750}" dt="2023-04-12T18:51:49.710" v="4252" actId="164"/>
          <ac:picMkLst>
            <pc:docMk/>
            <pc:sldMk cId="3959333282" sldId="272"/>
            <ac:picMk id="6" creationId="{E0BBEC30-72D7-0444-2C2C-D935C81F2365}"/>
          </ac:picMkLst>
        </pc:picChg>
        <pc:picChg chg="add del mod modCrop">
          <ac:chgData name="Mahsa Dibaji" userId="5002af00-4f42-474b-90dc-22ff2f51b6bf" providerId="ADAL" clId="{22E4BAA5-A9A5-45A3-B6DF-B2A2F61A8750}" dt="2023-04-12T03:49:40.495" v="4161" actId="478"/>
          <ac:picMkLst>
            <pc:docMk/>
            <pc:sldMk cId="3959333282" sldId="272"/>
            <ac:picMk id="7" creationId="{1D8C8530-CE37-E1E4-466E-08F9083B6A27}"/>
          </ac:picMkLst>
        </pc:picChg>
        <pc:picChg chg="add mod topLvl modCrop">
          <ac:chgData name="Mahsa Dibaji" userId="5002af00-4f42-474b-90dc-22ff2f51b6bf" providerId="ADAL" clId="{22E4BAA5-A9A5-45A3-B6DF-B2A2F61A8750}" dt="2023-04-12T18:51:49.710" v="4252" actId="164"/>
          <ac:picMkLst>
            <pc:docMk/>
            <pc:sldMk cId="3959333282" sldId="272"/>
            <ac:picMk id="8" creationId="{00A66865-B810-1B02-34B4-24D8AE38BAFD}"/>
          </ac:picMkLst>
        </pc:picChg>
        <pc:picChg chg="add mod topLvl modCrop">
          <ac:chgData name="Mahsa Dibaji" userId="5002af00-4f42-474b-90dc-22ff2f51b6bf" providerId="ADAL" clId="{22E4BAA5-A9A5-45A3-B6DF-B2A2F61A8750}" dt="2023-04-12T18:51:49.710" v="4252" actId="164"/>
          <ac:picMkLst>
            <pc:docMk/>
            <pc:sldMk cId="3959333282" sldId="272"/>
            <ac:picMk id="9" creationId="{DA8D2B21-F6D8-823B-2C39-C802147D35D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485E7C-4690-42AA-9130-98BABB40CBE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621F1EA8-F01E-4E1A-A389-A631B36CF131}">
      <dgm:prSet/>
      <dgm:spPr/>
      <dgm:t>
        <a:bodyPr/>
        <a:lstStyle/>
        <a:p>
          <a:r>
            <a:rPr lang="en-CA"/>
            <a:t>Dataset limitations</a:t>
          </a:r>
          <a:endParaRPr lang="en-US"/>
        </a:p>
      </dgm:t>
    </dgm:pt>
    <dgm:pt modelId="{D0C5107B-B974-4FC7-A554-FD285BF4B346}" type="parTrans" cxnId="{D8F40908-5F38-46C2-9D64-D0A92B53ED64}">
      <dgm:prSet/>
      <dgm:spPr/>
      <dgm:t>
        <a:bodyPr/>
        <a:lstStyle/>
        <a:p>
          <a:endParaRPr lang="en-US"/>
        </a:p>
      </dgm:t>
    </dgm:pt>
    <dgm:pt modelId="{9B6DC0A1-259E-4D70-B652-9B6084A843F5}" type="sibTrans" cxnId="{D8F40908-5F38-46C2-9D64-D0A92B53ED64}">
      <dgm:prSet/>
      <dgm:spPr/>
      <dgm:t>
        <a:bodyPr/>
        <a:lstStyle/>
        <a:p>
          <a:endParaRPr lang="en-US"/>
        </a:p>
      </dgm:t>
    </dgm:pt>
    <dgm:pt modelId="{66259CEA-1E2D-4A3C-8349-89899B920820}">
      <dgm:prSet/>
      <dgm:spPr/>
      <dgm:t>
        <a:bodyPr/>
        <a:lstStyle/>
        <a:p>
          <a:r>
            <a:rPr lang="en-CA"/>
            <a:t>Generalizability concerns</a:t>
          </a:r>
          <a:endParaRPr lang="en-US"/>
        </a:p>
      </dgm:t>
    </dgm:pt>
    <dgm:pt modelId="{3E9D4ADF-58F8-4C66-8536-CAA367FC9038}" type="parTrans" cxnId="{A0C1B14F-6052-48D1-B458-5CB59C202CE5}">
      <dgm:prSet/>
      <dgm:spPr/>
      <dgm:t>
        <a:bodyPr/>
        <a:lstStyle/>
        <a:p>
          <a:endParaRPr lang="en-US"/>
        </a:p>
      </dgm:t>
    </dgm:pt>
    <dgm:pt modelId="{DCEA081A-F1D1-4C20-A5CE-929BEEB04309}" type="sibTrans" cxnId="{A0C1B14F-6052-48D1-B458-5CB59C202CE5}">
      <dgm:prSet/>
      <dgm:spPr/>
      <dgm:t>
        <a:bodyPr/>
        <a:lstStyle/>
        <a:p>
          <a:endParaRPr lang="en-US"/>
        </a:p>
      </dgm:t>
    </dgm:pt>
    <dgm:pt modelId="{844E4E44-2976-46F2-820D-95A428C36A46}">
      <dgm:prSet/>
      <dgm:spPr/>
      <dgm:t>
        <a:bodyPr/>
        <a:lstStyle/>
        <a:p>
          <a:r>
            <a:rPr lang="en-CA"/>
            <a:t>Combined computational cost</a:t>
          </a:r>
          <a:endParaRPr lang="en-US"/>
        </a:p>
      </dgm:t>
    </dgm:pt>
    <dgm:pt modelId="{5675169C-AF36-406C-B6BA-C14E73D23794}" type="parTrans" cxnId="{D7334111-CAD1-4CFE-97D4-04DD684B7F7D}">
      <dgm:prSet/>
      <dgm:spPr/>
      <dgm:t>
        <a:bodyPr/>
        <a:lstStyle/>
        <a:p>
          <a:endParaRPr lang="en-US"/>
        </a:p>
      </dgm:t>
    </dgm:pt>
    <dgm:pt modelId="{4208B497-89CA-4484-A66B-04FA42AED3F2}" type="sibTrans" cxnId="{D7334111-CAD1-4CFE-97D4-04DD684B7F7D}">
      <dgm:prSet/>
      <dgm:spPr/>
      <dgm:t>
        <a:bodyPr/>
        <a:lstStyle/>
        <a:p>
          <a:endParaRPr lang="en-US"/>
        </a:p>
      </dgm:t>
    </dgm:pt>
    <dgm:pt modelId="{581BE264-7197-4507-9541-16F42ECE96D5}">
      <dgm:prSet/>
      <dgm:spPr/>
      <dgm:t>
        <a:bodyPr/>
        <a:lstStyle/>
        <a:p>
          <a:r>
            <a:rPr lang="en-CA"/>
            <a:t>Dependence on initial CNN performance</a:t>
          </a:r>
          <a:endParaRPr lang="en-US"/>
        </a:p>
      </dgm:t>
    </dgm:pt>
    <dgm:pt modelId="{D5E19F78-70C8-4FE0-8E94-6821990AA53D}" type="parTrans" cxnId="{F71CEA21-8384-4516-9BF9-0FB28E6B4673}">
      <dgm:prSet/>
      <dgm:spPr/>
      <dgm:t>
        <a:bodyPr/>
        <a:lstStyle/>
        <a:p>
          <a:endParaRPr lang="en-US"/>
        </a:p>
      </dgm:t>
    </dgm:pt>
    <dgm:pt modelId="{B84AC8E2-5593-4BBF-ADBB-06866254B9A4}" type="sibTrans" cxnId="{F71CEA21-8384-4516-9BF9-0FB28E6B4673}">
      <dgm:prSet/>
      <dgm:spPr/>
      <dgm:t>
        <a:bodyPr/>
        <a:lstStyle/>
        <a:p>
          <a:endParaRPr lang="en-US"/>
        </a:p>
      </dgm:t>
    </dgm:pt>
    <dgm:pt modelId="{AA09CED9-79B8-4AAD-9931-E2FA3C5B8D35}">
      <dgm:prSet/>
      <dgm:spPr/>
      <dgm:t>
        <a:bodyPr/>
        <a:lstStyle/>
        <a:p>
          <a:r>
            <a:rPr lang="en-CA" dirty="0"/>
            <a:t>Post-processing technique selection</a:t>
          </a:r>
          <a:endParaRPr lang="en-US" dirty="0"/>
        </a:p>
      </dgm:t>
    </dgm:pt>
    <dgm:pt modelId="{801AB980-140C-49CC-9FBE-C09CEC59451C}" type="sibTrans" cxnId="{D86E5167-4CBE-4738-AF0A-044D4AEB167E}">
      <dgm:prSet/>
      <dgm:spPr/>
      <dgm:t>
        <a:bodyPr/>
        <a:lstStyle/>
        <a:p>
          <a:endParaRPr lang="en-US"/>
        </a:p>
      </dgm:t>
    </dgm:pt>
    <dgm:pt modelId="{707FB840-5400-4BA4-8D92-18CD189264BC}" type="parTrans" cxnId="{D86E5167-4CBE-4738-AF0A-044D4AEB167E}">
      <dgm:prSet/>
      <dgm:spPr/>
      <dgm:t>
        <a:bodyPr/>
        <a:lstStyle/>
        <a:p>
          <a:endParaRPr lang="en-US"/>
        </a:p>
      </dgm:t>
    </dgm:pt>
    <dgm:pt modelId="{A7BE922C-A09E-4954-87AA-7D3680F63F80}" type="pres">
      <dgm:prSet presAssocID="{B4485E7C-4690-42AA-9130-98BABB40CBEB}" presName="linear" presStyleCnt="0">
        <dgm:presLayoutVars>
          <dgm:animLvl val="lvl"/>
          <dgm:resizeHandles val="exact"/>
        </dgm:presLayoutVars>
      </dgm:prSet>
      <dgm:spPr/>
    </dgm:pt>
    <dgm:pt modelId="{40E4330C-A3B6-49B7-AACB-D233CAF7D4BA}" type="pres">
      <dgm:prSet presAssocID="{AA09CED9-79B8-4AAD-9931-E2FA3C5B8D35}" presName="parentText" presStyleLbl="node1" presStyleIdx="0" presStyleCnt="5">
        <dgm:presLayoutVars>
          <dgm:chMax val="0"/>
          <dgm:bulletEnabled val="1"/>
        </dgm:presLayoutVars>
      </dgm:prSet>
      <dgm:spPr/>
    </dgm:pt>
    <dgm:pt modelId="{94323558-B40A-4AE1-9AEB-F1583E66F381}" type="pres">
      <dgm:prSet presAssocID="{801AB980-140C-49CC-9FBE-C09CEC59451C}" presName="spacer" presStyleCnt="0"/>
      <dgm:spPr/>
    </dgm:pt>
    <dgm:pt modelId="{DDCE954D-3B5F-448F-8F71-51146DEB3112}" type="pres">
      <dgm:prSet presAssocID="{621F1EA8-F01E-4E1A-A389-A631B36CF131}" presName="parentText" presStyleLbl="node1" presStyleIdx="1" presStyleCnt="5">
        <dgm:presLayoutVars>
          <dgm:chMax val="0"/>
          <dgm:bulletEnabled val="1"/>
        </dgm:presLayoutVars>
      </dgm:prSet>
      <dgm:spPr/>
    </dgm:pt>
    <dgm:pt modelId="{BA35B157-00E6-4FBE-BC88-C3938130A8E9}" type="pres">
      <dgm:prSet presAssocID="{9B6DC0A1-259E-4D70-B652-9B6084A843F5}" presName="spacer" presStyleCnt="0"/>
      <dgm:spPr/>
    </dgm:pt>
    <dgm:pt modelId="{AECE0354-3920-443C-9351-66B88D0EC508}" type="pres">
      <dgm:prSet presAssocID="{66259CEA-1E2D-4A3C-8349-89899B920820}" presName="parentText" presStyleLbl="node1" presStyleIdx="2" presStyleCnt="5">
        <dgm:presLayoutVars>
          <dgm:chMax val="0"/>
          <dgm:bulletEnabled val="1"/>
        </dgm:presLayoutVars>
      </dgm:prSet>
      <dgm:spPr/>
    </dgm:pt>
    <dgm:pt modelId="{89CC8402-E66C-42AE-AD31-34C659D5D2B0}" type="pres">
      <dgm:prSet presAssocID="{DCEA081A-F1D1-4C20-A5CE-929BEEB04309}" presName="spacer" presStyleCnt="0"/>
      <dgm:spPr/>
    </dgm:pt>
    <dgm:pt modelId="{06A2F0DB-D742-4DDA-9407-C0F3B5A71E9B}" type="pres">
      <dgm:prSet presAssocID="{844E4E44-2976-46F2-820D-95A428C36A46}" presName="parentText" presStyleLbl="node1" presStyleIdx="3" presStyleCnt="5">
        <dgm:presLayoutVars>
          <dgm:chMax val="0"/>
          <dgm:bulletEnabled val="1"/>
        </dgm:presLayoutVars>
      </dgm:prSet>
      <dgm:spPr/>
    </dgm:pt>
    <dgm:pt modelId="{A1BF5CF6-981C-4086-B2F8-5D3880085824}" type="pres">
      <dgm:prSet presAssocID="{4208B497-89CA-4484-A66B-04FA42AED3F2}" presName="spacer" presStyleCnt="0"/>
      <dgm:spPr/>
    </dgm:pt>
    <dgm:pt modelId="{74C55993-37D7-4D30-B906-7BAEB639D739}" type="pres">
      <dgm:prSet presAssocID="{581BE264-7197-4507-9541-16F42ECE96D5}" presName="parentText" presStyleLbl="node1" presStyleIdx="4" presStyleCnt="5">
        <dgm:presLayoutVars>
          <dgm:chMax val="0"/>
          <dgm:bulletEnabled val="1"/>
        </dgm:presLayoutVars>
      </dgm:prSet>
      <dgm:spPr/>
    </dgm:pt>
  </dgm:ptLst>
  <dgm:cxnLst>
    <dgm:cxn modelId="{D8086805-13F2-413F-89FB-32D3111C13B9}" type="presOf" srcId="{AA09CED9-79B8-4AAD-9931-E2FA3C5B8D35}" destId="{40E4330C-A3B6-49B7-AACB-D233CAF7D4BA}" srcOrd="0" destOrd="0" presId="urn:microsoft.com/office/officeart/2005/8/layout/vList2"/>
    <dgm:cxn modelId="{D8F40908-5F38-46C2-9D64-D0A92B53ED64}" srcId="{B4485E7C-4690-42AA-9130-98BABB40CBEB}" destId="{621F1EA8-F01E-4E1A-A389-A631B36CF131}" srcOrd="1" destOrd="0" parTransId="{D0C5107B-B974-4FC7-A554-FD285BF4B346}" sibTransId="{9B6DC0A1-259E-4D70-B652-9B6084A843F5}"/>
    <dgm:cxn modelId="{D7334111-CAD1-4CFE-97D4-04DD684B7F7D}" srcId="{B4485E7C-4690-42AA-9130-98BABB40CBEB}" destId="{844E4E44-2976-46F2-820D-95A428C36A46}" srcOrd="3" destOrd="0" parTransId="{5675169C-AF36-406C-B6BA-C14E73D23794}" sibTransId="{4208B497-89CA-4484-A66B-04FA42AED3F2}"/>
    <dgm:cxn modelId="{F71CEA21-8384-4516-9BF9-0FB28E6B4673}" srcId="{B4485E7C-4690-42AA-9130-98BABB40CBEB}" destId="{581BE264-7197-4507-9541-16F42ECE96D5}" srcOrd="4" destOrd="0" parTransId="{D5E19F78-70C8-4FE0-8E94-6821990AA53D}" sibTransId="{B84AC8E2-5593-4BBF-ADBB-06866254B9A4}"/>
    <dgm:cxn modelId="{80FB7B61-79A2-48EB-9C9D-C57775E8ED81}" type="presOf" srcId="{B4485E7C-4690-42AA-9130-98BABB40CBEB}" destId="{A7BE922C-A09E-4954-87AA-7D3680F63F80}" srcOrd="0" destOrd="0" presId="urn:microsoft.com/office/officeart/2005/8/layout/vList2"/>
    <dgm:cxn modelId="{D86E5167-4CBE-4738-AF0A-044D4AEB167E}" srcId="{B4485E7C-4690-42AA-9130-98BABB40CBEB}" destId="{AA09CED9-79B8-4AAD-9931-E2FA3C5B8D35}" srcOrd="0" destOrd="0" parTransId="{707FB840-5400-4BA4-8D92-18CD189264BC}" sibTransId="{801AB980-140C-49CC-9FBE-C09CEC59451C}"/>
    <dgm:cxn modelId="{A0C1B14F-6052-48D1-B458-5CB59C202CE5}" srcId="{B4485E7C-4690-42AA-9130-98BABB40CBEB}" destId="{66259CEA-1E2D-4A3C-8349-89899B920820}" srcOrd="2" destOrd="0" parTransId="{3E9D4ADF-58F8-4C66-8536-CAA367FC9038}" sibTransId="{DCEA081A-F1D1-4C20-A5CE-929BEEB04309}"/>
    <dgm:cxn modelId="{4A82A78E-0639-4ED5-9B7B-52C9194AE326}" type="presOf" srcId="{581BE264-7197-4507-9541-16F42ECE96D5}" destId="{74C55993-37D7-4D30-B906-7BAEB639D739}" srcOrd="0" destOrd="0" presId="urn:microsoft.com/office/officeart/2005/8/layout/vList2"/>
    <dgm:cxn modelId="{22AAAFA7-E498-4059-AB92-03144921A936}" type="presOf" srcId="{621F1EA8-F01E-4E1A-A389-A631B36CF131}" destId="{DDCE954D-3B5F-448F-8F71-51146DEB3112}" srcOrd="0" destOrd="0" presId="urn:microsoft.com/office/officeart/2005/8/layout/vList2"/>
    <dgm:cxn modelId="{2F486DC7-72E1-492C-84F6-45876FBB2DBB}" type="presOf" srcId="{844E4E44-2976-46F2-820D-95A428C36A46}" destId="{06A2F0DB-D742-4DDA-9407-C0F3B5A71E9B}" srcOrd="0" destOrd="0" presId="urn:microsoft.com/office/officeart/2005/8/layout/vList2"/>
    <dgm:cxn modelId="{7CF568CA-C388-402F-AD27-CDA525E063B1}" type="presOf" srcId="{66259CEA-1E2D-4A3C-8349-89899B920820}" destId="{AECE0354-3920-443C-9351-66B88D0EC508}" srcOrd="0" destOrd="0" presId="urn:microsoft.com/office/officeart/2005/8/layout/vList2"/>
    <dgm:cxn modelId="{5CE52122-41C8-4BB9-A552-3AF8F7E9162C}" type="presParOf" srcId="{A7BE922C-A09E-4954-87AA-7D3680F63F80}" destId="{40E4330C-A3B6-49B7-AACB-D233CAF7D4BA}" srcOrd="0" destOrd="0" presId="urn:microsoft.com/office/officeart/2005/8/layout/vList2"/>
    <dgm:cxn modelId="{6C9B9EC1-12C8-48AF-9990-2ACE6E7EFABC}" type="presParOf" srcId="{A7BE922C-A09E-4954-87AA-7D3680F63F80}" destId="{94323558-B40A-4AE1-9AEB-F1583E66F381}" srcOrd="1" destOrd="0" presId="urn:microsoft.com/office/officeart/2005/8/layout/vList2"/>
    <dgm:cxn modelId="{BC694E51-A4EA-423E-9227-2D63A11DB9E5}" type="presParOf" srcId="{A7BE922C-A09E-4954-87AA-7D3680F63F80}" destId="{DDCE954D-3B5F-448F-8F71-51146DEB3112}" srcOrd="2" destOrd="0" presId="urn:microsoft.com/office/officeart/2005/8/layout/vList2"/>
    <dgm:cxn modelId="{78762919-C144-4E00-A37D-D0835E54548C}" type="presParOf" srcId="{A7BE922C-A09E-4954-87AA-7D3680F63F80}" destId="{BA35B157-00E6-4FBE-BC88-C3938130A8E9}" srcOrd="3" destOrd="0" presId="urn:microsoft.com/office/officeart/2005/8/layout/vList2"/>
    <dgm:cxn modelId="{581C762D-C58E-4964-AC68-B97F871B9630}" type="presParOf" srcId="{A7BE922C-A09E-4954-87AA-7D3680F63F80}" destId="{AECE0354-3920-443C-9351-66B88D0EC508}" srcOrd="4" destOrd="0" presId="urn:microsoft.com/office/officeart/2005/8/layout/vList2"/>
    <dgm:cxn modelId="{41194613-2A99-4A9A-AA30-B7C1BEF31472}" type="presParOf" srcId="{A7BE922C-A09E-4954-87AA-7D3680F63F80}" destId="{89CC8402-E66C-42AE-AD31-34C659D5D2B0}" srcOrd="5" destOrd="0" presId="urn:microsoft.com/office/officeart/2005/8/layout/vList2"/>
    <dgm:cxn modelId="{7C1AD254-8043-41EF-93D3-4D2DF4D05728}" type="presParOf" srcId="{A7BE922C-A09E-4954-87AA-7D3680F63F80}" destId="{06A2F0DB-D742-4DDA-9407-C0F3B5A71E9B}" srcOrd="6" destOrd="0" presId="urn:microsoft.com/office/officeart/2005/8/layout/vList2"/>
    <dgm:cxn modelId="{7FC82006-7F36-48AC-9E98-510E3A7A0C0B}" type="presParOf" srcId="{A7BE922C-A09E-4954-87AA-7D3680F63F80}" destId="{A1BF5CF6-981C-4086-B2F8-5D3880085824}" srcOrd="7" destOrd="0" presId="urn:microsoft.com/office/officeart/2005/8/layout/vList2"/>
    <dgm:cxn modelId="{9C4DC866-3C5E-47AC-8C0B-38768559BB8E}" type="presParOf" srcId="{A7BE922C-A09E-4954-87AA-7D3680F63F80}" destId="{74C55993-37D7-4D30-B906-7BAEB639D73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4330C-A3B6-49B7-AACB-D233CAF7D4BA}">
      <dsp:nvSpPr>
        <dsp:cNvPr id="0" name=""/>
        <dsp:cNvSpPr/>
      </dsp:nvSpPr>
      <dsp:spPr>
        <a:xfrm>
          <a:off x="0" y="20436"/>
          <a:ext cx="9724371" cy="743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CA" sz="3100" kern="1200" dirty="0"/>
            <a:t>Post-processing technique selection</a:t>
          </a:r>
          <a:endParaRPr lang="en-US" sz="3100" kern="1200" dirty="0"/>
        </a:p>
      </dsp:txBody>
      <dsp:txXfrm>
        <a:off x="36296" y="56732"/>
        <a:ext cx="9651779" cy="670943"/>
      </dsp:txXfrm>
    </dsp:sp>
    <dsp:sp modelId="{DDCE954D-3B5F-448F-8F71-51146DEB3112}">
      <dsp:nvSpPr>
        <dsp:cNvPr id="0" name=""/>
        <dsp:cNvSpPr/>
      </dsp:nvSpPr>
      <dsp:spPr>
        <a:xfrm>
          <a:off x="0" y="853251"/>
          <a:ext cx="9724371" cy="743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CA" sz="3100" kern="1200"/>
            <a:t>Dataset limitations</a:t>
          </a:r>
          <a:endParaRPr lang="en-US" sz="3100" kern="1200"/>
        </a:p>
      </dsp:txBody>
      <dsp:txXfrm>
        <a:off x="36296" y="889547"/>
        <a:ext cx="9651779" cy="670943"/>
      </dsp:txXfrm>
    </dsp:sp>
    <dsp:sp modelId="{AECE0354-3920-443C-9351-66B88D0EC508}">
      <dsp:nvSpPr>
        <dsp:cNvPr id="0" name=""/>
        <dsp:cNvSpPr/>
      </dsp:nvSpPr>
      <dsp:spPr>
        <a:xfrm>
          <a:off x="0" y="1686066"/>
          <a:ext cx="9724371" cy="743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CA" sz="3100" kern="1200"/>
            <a:t>Generalizability concerns</a:t>
          </a:r>
          <a:endParaRPr lang="en-US" sz="3100" kern="1200"/>
        </a:p>
      </dsp:txBody>
      <dsp:txXfrm>
        <a:off x="36296" y="1722362"/>
        <a:ext cx="9651779" cy="670943"/>
      </dsp:txXfrm>
    </dsp:sp>
    <dsp:sp modelId="{06A2F0DB-D742-4DDA-9407-C0F3B5A71E9B}">
      <dsp:nvSpPr>
        <dsp:cNvPr id="0" name=""/>
        <dsp:cNvSpPr/>
      </dsp:nvSpPr>
      <dsp:spPr>
        <a:xfrm>
          <a:off x="0" y="2518882"/>
          <a:ext cx="9724371" cy="743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CA" sz="3100" kern="1200"/>
            <a:t>Combined computational cost</a:t>
          </a:r>
          <a:endParaRPr lang="en-US" sz="3100" kern="1200"/>
        </a:p>
      </dsp:txBody>
      <dsp:txXfrm>
        <a:off x="36296" y="2555178"/>
        <a:ext cx="9651779" cy="670943"/>
      </dsp:txXfrm>
    </dsp:sp>
    <dsp:sp modelId="{74C55993-37D7-4D30-B906-7BAEB639D739}">
      <dsp:nvSpPr>
        <dsp:cNvPr id="0" name=""/>
        <dsp:cNvSpPr/>
      </dsp:nvSpPr>
      <dsp:spPr>
        <a:xfrm>
          <a:off x="0" y="3351696"/>
          <a:ext cx="9724371" cy="74353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CA" sz="3100" kern="1200"/>
            <a:t>Dependence on initial CNN performance</a:t>
          </a:r>
          <a:endParaRPr lang="en-US" sz="3100" kern="1200"/>
        </a:p>
      </dsp:txBody>
      <dsp:txXfrm>
        <a:off x="36296" y="3387992"/>
        <a:ext cx="9651779" cy="67094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CACE1-0839-DD4E-8A8D-815B08AED9A4}"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58301-8E47-694C-884E-80E9D5260CC5}" type="slidenum">
              <a:rPr lang="en-US" smtClean="0"/>
              <a:t>‹#›</a:t>
            </a:fld>
            <a:endParaRPr lang="en-US"/>
          </a:p>
        </p:txBody>
      </p:sp>
    </p:spTree>
    <p:extLst>
      <p:ext uri="{BB962C8B-B14F-4D97-AF65-F5344CB8AC3E}">
        <p14:creationId xmlns:p14="http://schemas.microsoft.com/office/powerpoint/2010/main" val="213792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some traditional methods which were widely used in the past. But some of there limitations are that their accuracy is sensitive to noise and intensity variations in images, and these methods are time-consuming</a:t>
            </a:r>
          </a:p>
          <a:p>
            <a:endParaRPr lang="en-CA" dirty="0"/>
          </a:p>
          <a:p>
            <a:r>
              <a:rPr lang="en-CA" dirty="0"/>
              <a:t>On the </a:t>
            </a:r>
            <a:r>
              <a:rPr lang="en-CA" dirty="0" err="1"/>
              <a:t>otherhand</a:t>
            </a:r>
            <a:r>
              <a:rPr lang="en-CA" dirty="0"/>
              <a:t>, CNNs are faster and require less effort but they still have limitations such as needing large datasets to have a good performance otherwise they might overfit and not generalize well. They are also sensitive to hyperparameter choices.</a:t>
            </a:r>
          </a:p>
          <a:p>
            <a:endParaRPr lang="en-CA" dirty="0"/>
          </a:p>
          <a:p>
            <a:r>
              <a:rPr lang="en-CA" dirty="0"/>
              <a:t>The idea behind this project is to get the benefit of both approaches, and address some of their limitations</a:t>
            </a:r>
          </a:p>
          <a:p>
            <a:endParaRPr lang="en-CA" dirty="0"/>
          </a:p>
        </p:txBody>
      </p:sp>
      <p:sp>
        <p:nvSpPr>
          <p:cNvPr id="4" name="Slide Number Placeholder 3"/>
          <p:cNvSpPr>
            <a:spLocks noGrp="1"/>
          </p:cNvSpPr>
          <p:nvPr>
            <p:ph type="sldNum" sz="quarter" idx="5"/>
          </p:nvPr>
        </p:nvSpPr>
        <p:spPr/>
        <p:txBody>
          <a:bodyPr/>
          <a:lstStyle/>
          <a:p>
            <a:fld id="{EAB58301-8E47-694C-884E-80E9D5260CC5}" type="slidenum">
              <a:rPr lang="en-US" smtClean="0"/>
              <a:t>2</a:t>
            </a:fld>
            <a:endParaRPr lang="en-US"/>
          </a:p>
        </p:txBody>
      </p:sp>
    </p:spTree>
    <p:extLst>
      <p:ext uri="{BB962C8B-B14F-4D97-AF65-F5344CB8AC3E}">
        <p14:creationId xmlns:p14="http://schemas.microsoft.com/office/powerpoint/2010/main" val="2556040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this figure, we can see the Jaccard Similarity increased after the post-processing pipeline for almost all the images.</a:t>
            </a:r>
          </a:p>
        </p:txBody>
      </p:sp>
      <p:sp>
        <p:nvSpPr>
          <p:cNvPr id="4" name="Slide Number Placeholder 3"/>
          <p:cNvSpPr>
            <a:spLocks noGrp="1"/>
          </p:cNvSpPr>
          <p:nvPr>
            <p:ph type="sldNum" sz="quarter" idx="5"/>
          </p:nvPr>
        </p:nvSpPr>
        <p:spPr/>
        <p:txBody>
          <a:bodyPr/>
          <a:lstStyle/>
          <a:p>
            <a:fld id="{EAB58301-8E47-694C-884E-80E9D5260CC5}" type="slidenum">
              <a:rPr lang="en-US" smtClean="0"/>
              <a:t>13</a:t>
            </a:fld>
            <a:endParaRPr lang="en-US"/>
          </a:p>
        </p:txBody>
      </p:sp>
    </p:spTree>
    <p:extLst>
      <p:ext uri="{BB962C8B-B14F-4D97-AF65-F5344CB8AC3E}">
        <p14:creationId xmlns:p14="http://schemas.microsoft.com/office/powerpoint/2010/main" val="1889427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mj-lt"/>
              <a:buAutoNum type="arabicPeriod"/>
            </a:pPr>
            <a:r>
              <a:rPr lang="en-CA" dirty="0"/>
              <a:t>Other techniques and CNN architectures might yield better outcomes.</a:t>
            </a:r>
          </a:p>
          <a:p>
            <a:pPr>
              <a:lnSpc>
                <a:spcPct val="150000"/>
              </a:lnSpc>
              <a:buFont typeface="+mj-lt"/>
              <a:buAutoNum type="arabicPeriod"/>
            </a:pPr>
            <a:endParaRPr lang="en-CA" dirty="0"/>
          </a:p>
          <a:p>
            <a:pPr>
              <a:lnSpc>
                <a:spcPct val="150000"/>
              </a:lnSpc>
              <a:buFont typeface="+mj-lt"/>
              <a:buAutoNum type="arabicPeriod"/>
            </a:pPr>
            <a:r>
              <a:rPr lang="en-CA" dirty="0"/>
              <a:t>Performance may vary on different datasets or real-world data.</a:t>
            </a:r>
          </a:p>
          <a:p>
            <a:pPr>
              <a:lnSpc>
                <a:spcPct val="150000"/>
              </a:lnSpc>
              <a:buFont typeface="+mj-lt"/>
              <a:buAutoNum type="arabicPeriod"/>
            </a:pPr>
            <a:endParaRPr lang="en-CA" dirty="0"/>
          </a:p>
          <a:p>
            <a:pPr>
              <a:lnSpc>
                <a:spcPct val="150000"/>
              </a:lnSpc>
              <a:buFont typeface="+mj-lt"/>
              <a:buAutoNum type="arabicPeriod"/>
            </a:pPr>
            <a:r>
              <a:rPr lang="en-CA" dirty="0"/>
              <a:t>All used images are for healthy brains. Method may not be equally effective for all brain structures or pathologies.</a:t>
            </a:r>
          </a:p>
          <a:p>
            <a:pPr>
              <a:lnSpc>
                <a:spcPct val="150000"/>
              </a:lnSpc>
              <a:buFont typeface="+mj-lt"/>
              <a:buAutoNum type="arabicPeriod"/>
            </a:pPr>
            <a:endParaRPr lang="en-CA" dirty="0"/>
          </a:p>
          <a:p>
            <a:pPr>
              <a:lnSpc>
                <a:spcPct val="150000"/>
              </a:lnSpc>
              <a:buFont typeface="+mj-lt"/>
              <a:buAutoNum type="arabicPeriod"/>
            </a:pPr>
            <a:r>
              <a:rPr lang="en-CA" dirty="0"/>
              <a:t>Combined computational cost: Merging CNNs and post-processing increases resource requirements.</a:t>
            </a:r>
          </a:p>
          <a:p>
            <a:pPr>
              <a:lnSpc>
                <a:spcPct val="150000"/>
              </a:lnSpc>
              <a:buFont typeface="+mj-lt"/>
              <a:buAutoNum type="arabicPeriod"/>
            </a:pPr>
            <a:endParaRPr lang="en-CA" dirty="0"/>
          </a:p>
          <a:p>
            <a:pPr>
              <a:lnSpc>
                <a:spcPct val="150000"/>
              </a:lnSpc>
              <a:buFont typeface="+mj-lt"/>
              <a:buAutoNum type="arabicPeriod"/>
            </a:pPr>
            <a:r>
              <a:rPr lang="en-CA" dirty="0"/>
              <a:t>Limited by initial CNN performance: Post-processing effectiveness can be constrained by the quality of </a:t>
            </a:r>
            <a:r>
              <a:rPr lang="en-CA" dirty="0" err="1"/>
              <a:t>UNet's</a:t>
            </a:r>
            <a:r>
              <a:rPr lang="en-CA" dirty="0"/>
              <a:t> segmentation masks.</a:t>
            </a:r>
          </a:p>
          <a:p>
            <a:endParaRPr lang="en-CA" dirty="0"/>
          </a:p>
        </p:txBody>
      </p:sp>
      <p:sp>
        <p:nvSpPr>
          <p:cNvPr id="4" name="Slide Number Placeholder 3"/>
          <p:cNvSpPr>
            <a:spLocks noGrp="1"/>
          </p:cNvSpPr>
          <p:nvPr>
            <p:ph type="sldNum" sz="quarter" idx="5"/>
          </p:nvPr>
        </p:nvSpPr>
        <p:spPr/>
        <p:txBody>
          <a:bodyPr/>
          <a:lstStyle/>
          <a:p>
            <a:fld id="{EAB58301-8E47-694C-884E-80E9D5260CC5}" type="slidenum">
              <a:rPr lang="en-US" smtClean="0"/>
              <a:t>14</a:t>
            </a:fld>
            <a:endParaRPr lang="en-US"/>
          </a:p>
        </p:txBody>
      </p:sp>
    </p:spTree>
    <p:extLst>
      <p:ext uri="{BB962C8B-B14F-4D97-AF65-F5344CB8AC3E}">
        <p14:creationId xmlns:p14="http://schemas.microsoft.com/office/powerpoint/2010/main" val="226414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we can see a sample initial mask predicted by </a:t>
            </a:r>
            <a:r>
              <a:rPr lang="en-CA" dirty="0" err="1"/>
              <a:t>Unet</a:t>
            </a:r>
            <a:r>
              <a:rPr lang="en-CA" dirty="0"/>
              <a:t> model</a:t>
            </a:r>
          </a:p>
        </p:txBody>
      </p:sp>
      <p:sp>
        <p:nvSpPr>
          <p:cNvPr id="4" name="Slide Number Placeholder 3"/>
          <p:cNvSpPr>
            <a:spLocks noGrp="1"/>
          </p:cNvSpPr>
          <p:nvPr>
            <p:ph type="sldNum" sz="quarter" idx="5"/>
          </p:nvPr>
        </p:nvSpPr>
        <p:spPr/>
        <p:txBody>
          <a:bodyPr/>
          <a:lstStyle/>
          <a:p>
            <a:fld id="{EAB58301-8E47-694C-884E-80E9D5260CC5}" type="slidenum">
              <a:rPr lang="en-US" smtClean="0"/>
              <a:t>5</a:t>
            </a:fld>
            <a:endParaRPr lang="en-US"/>
          </a:p>
        </p:txBody>
      </p:sp>
    </p:spTree>
    <p:extLst>
      <p:ext uri="{BB962C8B-B14F-4D97-AF65-F5344CB8AC3E}">
        <p14:creationId xmlns:p14="http://schemas.microsoft.com/office/powerpoint/2010/main" val="1018973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As the first step, I used connected component analysis to remove any irrelevant segmented region from the mask, followed by a closing operation to fill any holes.</a:t>
            </a:r>
          </a:p>
          <a:p>
            <a:endParaRPr lang="en-CA" dirty="0"/>
          </a:p>
        </p:txBody>
      </p:sp>
      <p:sp>
        <p:nvSpPr>
          <p:cNvPr id="4" name="Slide Number Placeholder 3"/>
          <p:cNvSpPr>
            <a:spLocks noGrp="1"/>
          </p:cNvSpPr>
          <p:nvPr>
            <p:ph type="sldNum" sz="quarter" idx="5"/>
          </p:nvPr>
        </p:nvSpPr>
        <p:spPr/>
        <p:txBody>
          <a:bodyPr/>
          <a:lstStyle/>
          <a:p>
            <a:fld id="{EAB58301-8E47-694C-884E-80E9D5260CC5}" type="slidenum">
              <a:rPr lang="en-US" smtClean="0"/>
              <a:t>6</a:t>
            </a:fld>
            <a:endParaRPr lang="en-US"/>
          </a:p>
        </p:txBody>
      </p:sp>
    </p:spTree>
    <p:extLst>
      <p:ext uri="{BB962C8B-B14F-4D97-AF65-F5344CB8AC3E}">
        <p14:creationId xmlns:p14="http://schemas.microsoft.com/office/powerpoint/2010/main" val="438023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Then I used Confidence connected region growing in order to expand the segmentation mask to cover more regions in the brain.</a:t>
            </a:r>
          </a:p>
          <a:p>
            <a:r>
              <a:rPr lang="en-CA" dirty="0"/>
              <a:t>It required initializing a seed point. so I </a:t>
            </a:r>
            <a:r>
              <a:rPr lang="en-CA" dirty="0" err="1"/>
              <a:t>chosed</a:t>
            </a:r>
            <a:r>
              <a:rPr lang="en-CA" dirty="0"/>
              <a:t> a point which is close to the center of segmented region and also has an intensity close to the average intensity in the segmented region.</a:t>
            </a:r>
          </a:p>
          <a:p>
            <a:r>
              <a:rPr lang="en-CA" dirty="0"/>
              <a:t>The method iteratively explores neighbors of that seed and add those to the segmented region if they pass the specified criteria.</a:t>
            </a:r>
          </a:p>
        </p:txBody>
      </p:sp>
      <p:sp>
        <p:nvSpPr>
          <p:cNvPr id="4" name="Slide Number Placeholder 3"/>
          <p:cNvSpPr>
            <a:spLocks noGrp="1"/>
          </p:cNvSpPr>
          <p:nvPr>
            <p:ph type="sldNum" sz="quarter" idx="5"/>
          </p:nvPr>
        </p:nvSpPr>
        <p:spPr/>
        <p:txBody>
          <a:bodyPr/>
          <a:lstStyle/>
          <a:p>
            <a:fld id="{EAB58301-8E47-694C-884E-80E9D5260CC5}" type="slidenum">
              <a:rPr lang="en-US" smtClean="0"/>
              <a:t>7</a:t>
            </a:fld>
            <a:endParaRPr lang="en-US"/>
          </a:p>
        </p:txBody>
      </p:sp>
    </p:spTree>
    <p:extLst>
      <p:ext uri="{BB962C8B-B14F-4D97-AF65-F5344CB8AC3E}">
        <p14:creationId xmlns:p14="http://schemas.microsoft.com/office/powerpoint/2010/main" val="3292758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Then performed opening to discard small unwanted segmented regions</a:t>
            </a:r>
          </a:p>
        </p:txBody>
      </p:sp>
      <p:sp>
        <p:nvSpPr>
          <p:cNvPr id="4" name="Slide Number Placeholder 3"/>
          <p:cNvSpPr>
            <a:spLocks noGrp="1"/>
          </p:cNvSpPr>
          <p:nvPr>
            <p:ph type="sldNum" sz="quarter" idx="5"/>
          </p:nvPr>
        </p:nvSpPr>
        <p:spPr/>
        <p:txBody>
          <a:bodyPr/>
          <a:lstStyle/>
          <a:p>
            <a:fld id="{EAB58301-8E47-694C-884E-80E9D5260CC5}" type="slidenum">
              <a:rPr lang="en-US" smtClean="0"/>
              <a:t>8</a:t>
            </a:fld>
            <a:endParaRPr lang="en-US"/>
          </a:p>
        </p:txBody>
      </p:sp>
    </p:spTree>
    <p:extLst>
      <p:ext uri="{BB962C8B-B14F-4D97-AF65-F5344CB8AC3E}">
        <p14:creationId xmlns:p14="http://schemas.microsoft.com/office/powerpoint/2010/main" val="3516015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Followed by another connected component analysis to again keep the largest one</a:t>
            </a:r>
          </a:p>
        </p:txBody>
      </p:sp>
      <p:sp>
        <p:nvSpPr>
          <p:cNvPr id="4" name="Slide Number Placeholder 3"/>
          <p:cNvSpPr>
            <a:spLocks noGrp="1"/>
          </p:cNvSpPr>
          <p:nvPr>
            <p:ph type="sldNum" sz="quarter" idx="5"/>
          </p:nvPr>
        </p:nvSpPr>
        <p:spPr/>
        <p:txBody>
          <a:bodyPr/>
          <a:lstStyle/>
          <a:p>
            <a:fld id="{EAB58301-8E47-694C-884E-80E9D5260CC5}" type="slidenum">
              <a:rPr lang="en-US" smtClean="0"/>
              <a:t>9</a:t>
            </a:fld>
            <a:endParaRPr lang="en-US"/>
          </a:p>
        </p:txBody>
      </p:sp>
    </p:spTree>
    <p:extLst>
      <p:ext uri="{BB962C8B-B14F-4D97-AF65-F5344CB8AC3E}">
        <p14:creationId xmlns:p14="http://schemas.microsoft.com/office/powerpoint/2010/main" val="1240397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Then I again performed closing to fill the possible holes.</a:t>
            </a:r>
          </a:p>
        </p:txBody>
      </p:sp>
      <p:sp>
        <p:nvSpPr>
          <p:cNvPr id="4" name="Slide Number Placeholder 3"/>
          <p:cNvSpPr>
            <a:spLocks noGrp="1"/>
          </p:cNvSpPr>
          <p:nvPr>
            <p:ph type="sldNum" sz="quarter" idx="5"/>
          </p:nvPr>
        </p:nvSpPr>
        <p:spPr/>
        <p:txBody>
          <a:bodyPr/>
          <a:lstStyle/>
          <a:p>
            <a:fld id="{EAB58301-8E47-694C-884E-80E9D5260CC5}" type="slidenum">
              <a:rPr lang="en-US" smtClean="0"/>
              <a:t>10</a:t>
            </a:fld>
            <a:endParaRPr lang="en-US"/>
          </a:p>
        </p:txBody>
      </p:sp>
    </p:spTree>
    <p:extLst>
      <p:ext uri="{BB962C8B-B14F-4D97-AF65-F5344CB8AC3E}">
        <p14:creationId xmlns:p14="http://schemas.microsoft.com/office/powerpoint/2010/main" val="3408815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Then I again performed closing to fill the possible holes.</a:t>
            </a:r>
          </a:p>
        </p:txBody>
      </p:sp>
      <p:sp>
        <p:nvSpPr>
          <p:cNvPr id="4" name="Slide Number Placeholder 3"/>
          <p:cNvSpPr>
            <a:spLocks noGrp="1"/>
          </p:cNvSpPr>
          <p:nvPr>
            <p:ph type="sldNum" sz="quarter" idx="5"/>
          </p:nvPr>
        </p:nvSpPr>
        <p:spPr/>
        <p:txBody>
          <a:bodyPr/>
          <a:lstStyle/>
          <a:p>
            <a:fld id="{EAB58301-8E47-694C-884E-80E9D5260CC5}" type="slidenum">
              <a:rPr lang="en-US" smtClean="0"/>
              <a:t>11</a:t>
            </a:fld>
            <a:endParaRPr lang="en-US"/>
          </a:p>
        </p:txBody>
      </p:sp>
    </p:spTree>
    <p:extLst>
      <p:ext uri="{BB962C8B-B14F-4D97-AF65-F5344CB8AC3E}">
        <p14:creationId xmlns:p14="http://schemas.microsoft.com/office/powerpoint/2010/main" val="1634919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evaluate the performance of the method, I used some metrics such as Jaccard Index, Dice coefficient, Precision, recall, and </a:t>
            </a:r>
            <a:r>
              <a:rPr lang="en-CA" dirty="0" err="1"/>
              <a:t>Hausdorff</a:t>
            </a:r>
            <a:r>
              <a:rPr lang="en-CA" dirty="0"/>
              <a:t> distance</a:t>
            </a:r>
          </a:p>
          <a:p>
            <a:r>
              <a:rPr lang="en-CA" dirty="0"/>
              <a:t>On the left figure, we can see the average value of each metric after each step of the method.</a:t>
            </a:r>
          </a:p>
          <a:p>
            <a:r>
              <a:rPr lang="en-CA" dirty="0"/>
              <a:t>On the write we can see the same for the average </a:t>
            </a:r>
            <a:r>
              <a:rPr lang="en-CA" dirty="0" err="1"/>
              <a:t>hausdorff</a:t>
            </a:r>
            <a:r>
              <a:rPr lang="en-CA" dirty="0"/>
              <a:t> distance </a:t>
            </a:r>
          </a:p>
        </p:txBody>
      </p:sp>
      <p:sp>
        <p:nvSpPr>
          <p:cNvPr id="4" name="Slide Number Placeholder 3"/>
          <p:cNvSpPr>
            <a:spLocks noGrp="1"/>
          </p:cNvSpPr>
          <p:nvPr>
            <p:ph type="sldNum" sz="quarter" idx="5"/>
          </p:nvPr>
        </p:nvSpPr>
        <p:spPr/>
        <p:txBody>
          <a:bodyPr/>
          <a:lstStyle/>
          <a:p>
            <a:fld id="{EAB58301-8E47-694C-884E-80E9D5260CC5}" type="slidenum">
              <a:rPr lang="en-US" smtClean="0"/>
              <a:t>12</a:t>
            </a:fld>
            <a:endParaRPr lang="en-US"/>
          </a:p>
        </p:txBody>
      </p:sp>
    </p:spTree>
    <p:extLst>
      <p:ext uri="{BB962C8B-B14F-4D97-AF65-F5344CB8AC3E}">
        <p14:creationId xmlns:p14="http://schemas.microsoft.com/office/powerpoint/2010/main" val="3488537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552668" y="481913"/>
            <a:ext cx="7841294" cy="1884405"/>
          </a:xfrm>
          <a:prstGeom prst="rect">
            <a:avLst/>
          </a:prstGeom>
        </p:spPr>
        <p:txBody>
          <a:bodyPr anchor="b">
            <a:normAutofit/>
          </a:bodyPr>
          <a:lstStyle>
            <a:lvl1pPr algn="l">
              <a:lnSpc>
                <a:spcPts val="5000"/>
              </a:lnSpc>
              <a:defRPr sz="4800" b="1">
                <a:solidFill>
                  <a:schemeClr val="accent1"/>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552668" y="2366318"/>
            <a:ext cx="7841294" cy="939114"/>
          </a:xfrm>
          <a:prstGeom prst="rect">
            <a:avLst/>
          </a:prstGeom>
        </p:spPr>
        <p:txBody>
          <a:bodyPr/>
          <a:lstStyle>
            <a:lvl1pPr marL="0" indent="0" algn="l">
              <a:lnSpc>
                <a:spcPts val="26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552668" y="3305432"/>
            <a:ext cx="6367116" cy="1186859"/>
          </a:xfrm>
          <a:prstGeom prst="rect">
            <a:avLst/>
          </a:prstGeom>
        </p:spPr>
        <p:txBody>
          <a:bodyPr anchor="b" anchorCtr="0">
            <a:noAutofit/>
          </a:bodyPr>
          <a:lstStyle>
            <a:lvl1pPr marL="0" indent="0">
              <a:lnSpc>
                <a:spcPts val="1600"/>
              </a:lnSpc>
              <a:spcBef>
                <a:spcPts val="0"/>
              </a:spcBef>
              <a:buNone/>
              <a:defRPr sz="1400">
                <a:solidFill>
                  <a:schemeClr val="tx1"/>
                </a:solidFill>
              </a:defRPr>
            </a:lvl1pPr>
          </a:lstStyle>
          <a:p>
            <a:pPr lvl="0"/>
            <a:r>
              <a:rPr lang="en-US" dirty="0"/>
              <a:t>Presenter’s Name</a:t>
            </a:r>
            <a:br>
              <a:rPr lang="en-US" dirty="0"/>
            </a:br>
            <a:r>
              <a:rPr lang="en-US" dirty="0"/>
              <a:t>Presenter’s title / additional designations</a:t>
            </a:r>
            <a:br>
              <a:rPr lang="en-US" dirty="0"/>
            </a:br>
            <a:r>
              <a:rPr lang="en-US" dirty="0"/>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552668" y="4492291"/>
            <a:ext cx="3487991" cy="521874"/>
          </a:xfrm>
          <a:prstGeom prst="rect">
            <a:avLst/>
          </a:prstGeom>
        </p:spPr>
        <p:txBody>
          <a:bodyPr>
            <a:normAutofit/>
          </a:bodyPr>
          <a:lstStyle>
            <a:lvl1pPr marL="0" indent="0">
              <a:spcBef>
                <a:spcPts val="0"/>
              </a:spcBef>
              <a:buNone/>
              <a:defRPr sz="1000" b="1">
                <a:solidFill>
                  <a:schemeClr val="accent3"/>
                </a:solidFill>
              </a:defRPr>
            </a:lvl1pPr>
          </a:lstStyle>
          <a:p>
            <a:pPr lvl="0"/>
            <a:r>
              <a:rPr lang="en-US" dirty="0"/>
              <a:t>Click to add date</a:t>
            </a:r>
          </a:p>
        </p:txBody>
      </p:sp>
    </p:spTree>
    <p:extLst>
      <p:ext uri="{BB962C8B-B14F-4D97-AF65-F5344CB8AC3E}">
        <p14:creationId xmlns:p14="http://schemas.microsoft.com/office/powerpoint/2010/main" val="39802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32D7-DB76-2847-ADA0-EE213BEBB022}"/>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4F7C696-28D5-3D4E-90D5-168D38046ECC}"/>
              </a:ext>
            </a:extLst>
          </p:cNvPr>
          <p:cNvSpPr>
            <a:spLocks noGrp="1"/>
          </p:cNvSpPr>
          <p:nvPr>
            <p:ph idx="1"/>
          </p:nvPr>
        </p:nvSpPr>
        <p:spPr>
          <a:xfrm>
            <a:off x="562628" y="1773195"/>
            <a:ext cx="9724372" cy="4115669"/>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054994-38BD-EA48-95B9-EDE63B92B824}"/>
              </a:ext>
            </a:extLst>
          </p:cNvPr>
          <p:cNvSpPr>
            <a:spLocks noGrp="1"/>
          </p:cNvSpPr>
          <p:nvPr>
            <p:ph type="sldNum" sz="quarter" idx="12"/>
          </p:nvPr>
        </p:nvSpPr>
        <p:spPr>
          <a:xfrm>
            <a:off x="9146427" y="6380538"/>
            <a:ext cx="2743200" cy="365125"/>
          </a:xfrm>
          <a:prstGeom prst="rect">
            <a:avLst/>
          </a:prstGeom>
        </p:spPr>
        <p:txBody>
          <a:bodyPr/>
          <a:lstStyle>
            <a:lvl1pPr algn="r">
              <a:defRPr sz="1000">
                <a:solidFill>
                  <a:schemeClr val="bg1"/>
                </a:solidFill>
              </a:defRPr>
            </a:lvl1pPr>
          </a:lstStyle>
          <a:p>
            <a:fld id="{5C35FCF4-C3EF-BD43-82E0-05BC237DAD2A}" type="slidenum">
              <a:rPr lang="en-US" smtClean="0"/>
              <a:pPr/>
              <a:t>‹#›</a:t>
            </a:fld>
            <a:endParaRPr lang="en-US" dirty="0"/>
          </a:p>
        </p:txBody>
      </p:sp>
    </p:spTree>
    <p:extLst>
      <p:ext uri="{BB962C8B-B14F-4D97-AF65-F5344CB8AC3E}">
        <p14:creationId xmlns:p14="http://schemas.microsoft.com/office/powerpoint/2010/main" val="388144403"/>
      </p:ext>
    </p:extLst>
  </p:cSld>
  <p:clrMapOvr>
    <a:masterClrMapping/>
  </p:clrMapOvr>
  <p:extLst>
    <p:ext uri="{DCECCB84-F9BA-43D5-87BE-67443E8EF086}">
      <p15:sldGuideLst xmlns:p15="http://schemas.microsoft.com/office/powerpoint/2012/main">
        <p15:guide id="1" orient="horz" pos="70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773021"/>
            <a:ext cx="3938587" cy="3938587"/>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5347569" y="1773021"/>
            <a:ext cx="6013537" cy="3938587"/>
          </a:xfrm>
          <a:prstGeom prst="rect">
            <a:avLst/>
          </a:prstGeom>
        </p:spPr>
        <p:txBody>
          <a:bodyPr/>
          <a:lstStyle>
            <a:lvl1pPr>
              <a:buClr>
                <a:schemeClr val="accent1"/>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6DBF3C08-C8EC-DC49-84E7-B18774364A03}"/>
              </a:ext>
            </a:extLst>
          </p:cNvPr>
          <p:cNvSpPr>
            <a:spLocks noGrp="1"/>
          </p:cNvSpPr>
          <p:nvPr>
            <p:ph type="sldNum" sz="quarter" idx="12"/>
          </p:nvPr>
        </p:nvSpPr>
        <p:spPr>
          <a:xfrm>
            <a:off x="9146427" y="6380538"/>
            <a:ext cx="2743200" cy="365125"/>
          </a:xfrm>
          <a:prstGeom prst="rect">
            <a:avLst/>
          </a:prstGeom>
        </p:spPr>
        <p:txBody>
          <a:bodyPr/>
          <a:lstStyle>
            <a:lvl1pPr algn="r">
              <a:defRPr sz="1000">
                <a:solidFill>
                  <a:schemeClr val="bg1"/>
                </a:solidFill>
              </a:defRPr>
            </a:lvl1pPr>
          </a:lstStyle>
          <a:p>
            <a:fld id="{5C35FCF4-C3EF-BD43-82E0-05BC237DAD2A}" type="slidenum">
              <a:rPr lang="en-US" smtClean="0"/>
              <a:pPr/>
              <a:t>‹#›</a:t>
            </a:fld>
            <a:endParaRPr lang="en-US" dirty="0"/>
          </a:p>
        </p:txBody>
      </p:sp>
      <p:sp>
        <p:nvSpPr>
          <p:cNvPr id="7" name="Title 1">
            <a:extLst>
              <a:ext uri="{FF2B5EF4-FFF2-40B4-BE49-F238E27FC236}">
                <a16:creationId xmlns:a16="http://schemas.microsoft.com/office/drawing/2014/main" id="{4AF4FC2F-942D-6942-8D5B-4C7E0E5244FF}"/>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219073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1211358" y="1655241"/>
            <a:ext cx="3982602" cy="2222782"/>
          </a:xfrm>
          <a:prstGeom prst="rect">
            <a:avLst/>
          </a:prstGeom>
        </p:spPr>
        <p:txBody>
          <a:bodyPr/>
          <a:lstStyle>
            <a:lvl1pPr marL="0" indent="0">
              <a:buNone/>
              <a:defRPr/>
            </a:lvl1pPr>
          </a:lstStyle>
          <a:p>
            <a:r>
              <a:rPr lang="en-US"/>
              <a:t>Click icon to add picture</a:t>
            </a:r>
            <a:endParaRPr lang="en-US" dirty="0"/>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1211358"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a:extLst>
              <a:ext uri="{FF2B5EF4-FFF2-40B4-BE49-F238E27FC236}">
                <a16:creationId xmlns:a16="http://schemas.microsoft.com/office/drawing/2014/main" id="{873EC9B2-3D79-EB42-BD2D-94A59CE5C329}"/>
              </a:ext>
            </a:extLst>
          </p:cNvPr>
          <p:cNvSpPr>
            <a:spLocks noGrp="1"/>
          </p:cNvSpPr>
          <p:nvPr>
            <p:ph type="pic" sz="quarter" idx="14"/>
          </p:nvPr>
        </p:nvSpPr>
        <p:spPr>
          <a:xfrm>
            <a:off x="6984841" y="1655241"/>
            <a:ext cx="3982602" cy="2222782"/>
          </a:xfrm>
          <a:prstGeom prst="rect">
            <a:avLst/>
          </a:prstGeom>
        </p:spPr>
        <p:txBody>
          <a:bodyPr/>
          <a:lstStyle>
            <a:lvl1pPr marL="0" indent="0">
              <a:buNone/>
              <a:defRPr/>
            </a:lvl1pPr>
          </a:lstStyle>
          <a:p>
            <a:r>
              <a:rPr lang="en-US"/>
              <a:t>Click icon to add picture</a:t>
            </a:r>
          </a:p>
        </p:txBody>
      </p:sp>
      <p:cxnSp>
        <p:nvCxnSpPr>
          <p:cNvPr id="3" name="Straight Connector 2">
            <a:extLst>
              <a:ext uri="{FF2B5EF4-FFF2-40B4-BE49-F238E27FC236}">
                <a16:creationId xmlns:a16="http://schemas.microsoft.com/office/drawing/2014/main" id="{B1D7853A-8D09-4041-8FD1-E58DBA8A7F0F}"/>
              </a:ext>
            </a:extLst>
          </p:cNvPr>
          <p:cNvCxnSpPr/>
          <p:nvPr userDrawn="1"/>
        </p:nvCxnSpPr>
        <p:spPr>
          <a:xfrm>
            <a:off x="6096000" y="1551313"/>
            <a:ext cx="0" cy="4653420"/>
          </a:xfrm>
          <a:prstGeom prst="line">
            <a:avLst/>
          </a:prstGeom>
          <a:ln>
            <a:solidFill>
              <a:schemeClr val="tx2"/>
            </a:solidFill>
          </a:ln>
        </p:spPr>
        <p:style>
          <a:lnRef idx="1">
            <a:schemeClr val="accent2"/>
          </a:lnRef>
          <a:fillRef idx="0">
            <a:schemeClr val="accent2"/>
          </a:fillRef>
          <a:effectRef idx="0">
            <a:schemeClr val="accent2"/>
          </a:effectRef>
          <a:fontRef idx="minor">
            <a:schemeClr val="tx1"/>
          </a:fontRef>
        </p:style>
      </p:cxnSp>
      <p:sp>
        <p:nvSpPr>
          <p:cNvPr id="13" name="Content Placeholder 2">
            <a:extLst>
              <a:ext uri="{FF2B5EF4-FFF2-40B4-BE49-F238E27FC236}">
                <a16:creationId xmlns:a16="http://schemas.microsoft.com/office/drawing/2014/main" id="{AEF50DEA-27DF-7C4E-AD5F-60F66ED518A4}"/>
              </a:ext>
            </a:extLst>
          </p:cNvPr>
          <p:cNvSpPr>
            <a:spLocks noGrp="1"/>
          </p:cNvSpPr>
          <p:nvPr>
            <p:ph idx="15"/>
          </p:nvPr>
        </p:nvSpPr>
        <p:spPr>
          <a:xfrm>
            <a:off x="6984841"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a:extLst>
              <a:ext uri="{FF2B5EF4-FFF2-40B4-BE49-F238E27FC236}">
                <a16:creationId xmlns:a16="http://schemas.microsoft.com/office/drawing/2014/main" id="{5D4A5085-02C7-C249-93B0-AC3B6836CB82}"/>
              </a:ext>
            </a:extLst>
          </p:cNvPr>
          <p:cNvSpPr>
            <a:spLocks noGrp="1"/>
          </p:cNvSpPr>
          <p:nvPr>
            <p:ph type="sldNum" sz="quarter" idx="12"/>
          </p:nvPr>
        </p:nvSpPr>
        <p:spPr>
          <a:xfrm>
            <a:off x="9146427" y="6380538"/>
            <a:ext cx="2743200" cy="365125"/>
          </a:xfrm>
          <a:prstGeom prst="rect">
            <a:avLst/>
          </a:prstGeom>
        </p:spPr>
        <p:txBody>
          <a:bodyPr/>
          <a:lstStyle>
            <a:lvl1pPr algn="r">
              <a:defRPr sz="1000">
                <a:solidFill>
                  <a:schemeClr val="bg1"/>
                </a:solidFill>
              </a:defRPr>
            </a:lvl1pPr>
          </a:lstStyle>
          <a:p>
            <a:fld id="{5C35FCF4-C3EF-BD43-82E0-05BC237DAD2A}" type="slidenum">
              <a:rPr lang="en-US" smtClean="0"/>
              <a:pPr/>
              <a:t>‹#›</a:t>
            </a:fld>
            <a:endParaRPr lang="en-US" dirty="0"/>
          </a:p>
        </p:txBody>
      </p:sp>
      <p:sp>
        <p:nvSpPr>
          <p:cNvPr id="10" name="Title 1">
            <a:extLst>
              <a:ext uri="{FF2B5EF4-FFF2-40B4-BE49-F238E27FC236}">
                <a16:creationId xmlns:a16="http://schemas.microsoft.com/office/drawing/2014/main" id="{5CF9A15B-E143-B248-AA59-A29370229760}"/>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68388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0016D1F-0C29-D446-876E-DD6C096D7311}"/>
              </a:ext>
            </a:extLst>
          </p:cNvPr>
          <p:cNvSpPr>
            <a:spLocks noGrp="1"/>
          </p:cNvSpPr>
          <p:nvPr>
            <p:ph type="body" sz="quarter" idx="10" hasCustomPrompt="1"/>
          </p:nvPr>
        </p:nvSpPr>
        <p:spPr>
          <a:xfrm>
            <a:off x="3589638" y="1118286"/>
            <a:ext cx="7271951" cy="4775887"/>
          </a:xfrm>
          <a:prstGeom prst="rect">
            <a:avLst/>
          </a:prstGeom>
        </p:spPr>
        <p:txBody>
          <a:bodyPr anchor="ctr" anchorCtr="0"/>
          <a:lstStyle>
            <a:lvl1pPr marL="0" indent="0">
              <a:lnSpc>
                <a:spcPts val="5000"/>
              </a:lnSpc>
              <a:spcBef>
                <a:spcPts val="0"/>
              </a:spcBef>
              <a:buNone/>
              <a:defRPr sz="4800" b="1">
                <a:solidFill>
                  <a:schemeClr val="accent1"/>
                </a:solidFill>
                <a:latin typeface="+mn-lt"/>
              </a:defRPr>
            </a:lvl1pPr>
          </a:lstStyle>
          <a:p>
            <a:pPr lvl="0"/>
            <a:r>
              <a:rPr lang="en-US" dirty="0"/>
              <a:t>This slide is for one big, </a:t>
            </a:r>
            <a:br>
              <a:rPr lang="en-US" dirty="0"/>
            </a:br>
            <a:r>
              <a:rPr lang="en-US" dirty="0"/>
              <a:t>bold statement. Bullet </a:t>
            </a:r>
            <a:br>
              <a:rPr lang="en-US" dirty="0"/>
            </a:br>
            <a:r>
              <a:rPr lang="en-US" dirty="0"/>
              <a:t>points can’t compete! </a:t>
            </a:r>
          </a:p>
        </p:txBody>
      </p:sp>
    </p:spTree>
    <p:extLst>
      <p:ext uri="{BB962C8B-B14F-4D97-AF65-F5344CB8AC3E}">
        <p14:creationId xmlns:p14="http://schemas.microsoft.com/office/powerpoint/2010/main" val="399748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hasCustomPrompt="1"/>
          </p:nvPr>
        </p:nvSpPr>
        <p:spPr>
          <a:xfrm>
            <a:off x="713306" y="259491"/>
            <a:ext cx="8115597" cy="1928468"/>
          </a:xfrm>
          <a:prstGeom prst="rect">
            <a:avLst/>
          </a:prstGeom>
        </p:spPr>
        <p:txBody>
          <a:bodyPr anchor="b">
            <a:normAutofit/>
          </a:bodyPr>
          <a:lstStyle>
            <a:lvl1pPr algn="l">
              <a:lnSpc>
                <a:spcPts val="3800"/>
              </a:lnSpc>
              <a:defRPr sz="3600" b="1">
                <a:solidFill>
                  <a:schemeClr val="accent1"/>
                </a:solidFill>
                <a:latin typeface="+mn-lt"/>
              </a:defRPr>
            </a:lvl1pPr>
          </a:lstStyle>
          <a:p>
            <a:r>
              <a:rPr lang="en-US" dirty="0"/>
              <a:t>Thank you for attending! </a:t>
            </a:r>
            <a:br>
              <a:rPr lang="en-US" dirty="0"/>
            </a:br>
            <a:r>
              <a:rPr lang="en-US" dirty="0"/>
              <a:t>and/or other concluding message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hasCustomPrompt="1"/>
          </p:nvPr>
        </p:nvSpPr>
        <p:spPr>
          <a:xfrm>
            <a:off x="713306" y="2203160"/>
            <a:ext cx="8115597" cy="780997"/>
          </a:xfrm>
          <a:prstGeom prst="rect">
            <a:avLst/>
          </a:prstGeom>
        </p:spPr>
        <p:txBody>
          <a:bodyPr/>
          <a:lstStyle>
            <a:lvl1pPr marL="0" indent="0" algn="l">
              <a:lnSpc>
                <a:spcPts val="2600"/>
              </a:lnSpc>
              <a:spcBef>
                <a:spcPts val="0"/>
              </a:spcBef>
              <a:buNone/>
              <a:defRPr sz="2400" b="1">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For more information go to </a:t>
            </a:r>
            <a:r>
              <a:rPr lang="en-US" dirty="0" err="1"/>
              <a:t>ucalgary.ca</a:t>
            </a:r>
            <a:r>
              <a:rPr lang="en-US" dirty="0"/>
              <a:t>/</a:t>
            </a:r>
            <a:r>
              <a:rPr lang="en-US" dirty="0" err="1"/>
              <a:t>webaddress</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713307" y="3002203"/>
            <a:ext cx="6478326" cy="1468879"/>
          </a:xfrm>
          <a:prstGeom prst="rect">
            <a:avLst/>
          </a:prstGeom>
        </p:spPr>
        <p:txBody>
          <a:bodyPr anchor="b" anchorCtr="0">
            <a:noAutofit/>
          </a:bodyPr>
          <a:lstStyle>
            <a:lvl1pPr marL="0" indent="0">
              <a:lnSpc>
                <a:spcPts val="2000"/>
              </a:lnSpc>
              <a:spcBef>
                <a:spcPts val="0"/>
              </a:spcBef>
              <a:buNone/>
              <a:defRPr sz="1800" b="0">
                <a:solidFill>
                  <a:schemeClr val="tx1"/>
                </a:solidFill>
              </a:defRPr>
            </a:lvl1pPr>
          </a:lstStyle>
          <a:p>
            <a:pPr lvl="0"/>
            <a:r>
              <a:rPr lang="en-US" dirty="0"/>
              <a:t>Presenter’s Name</a:t>
            </a:r>
            <a:br>
              <a:rPr lang="en-US" dirty="0"/>
            </a:br>
            <a:r>
              <a:rPr lang="en-US" dirty="0" err="1"/>
              <a:t>presentersemail@ucalgary.ca</a:t>
            </a:r>
            <a:br>
              <a:rPr lang="en-US" dirty="0"/>
            </a:br>
            <a:r>
              <a:rPr lang="en-US" dirty="0"/>
              <a:t>Phone number / Twitter handle / additional contact info</a:t>
            </a:r>
          </a:p>
        </p:txBody>
      </p:sp>
    </p:spTree>
    <p:extLst>
      <p:ext uri="{BB962C8B-B14F-4D97-AF65-F5344CB8AC3E}">
        <p14:creationId xmlns:p14="http://schemas.microsoft.com/office/powerpoint/2010/main" val="1795914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30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4" r:id="rId5"/>
    <p:sldLayoutId id="214748365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42.png"/><Relationship Id="rId5" Type="http://schemas.openxmlformats.org/officeDocument/2006/relationships/diagramQuickStyle" Target="../diagrams/quickStyle1.xml"/><Relationship Id="rId10" Type="http://schemas.openxmlformats.org/officeDocument/2006/relationships/image" Target="../media/image41.png"/><Relationship Id="rId4" Type="http://schemas.openxmlformats.org/officeDocument/2006/relationships/diagramLayout" Target="../diagrams/layout1.xml"/><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433A7-5FAF-7E4C-B3D7-17132204F1B4}"/>
              </a:ext>
            </a:extLst>
          </p:cNvPr>
          <p:cNvSpPr>
            <a:spLocks noGrp="1"/>
          </p:cNvSpPr>
          <p:nvPr>
            <p:ph type="ctrTitle"/>
          </p:nvPr>
        </p:nvSpPr>
        <p:spPr/>
        <p:txBody>
          <a:bodyPr>
            <a:noAutofit/>
          </a:bodyPr>
          <a:lstStyle/>
          <a:p>
            <a:r>
              <a:rPr lang="en-CA" sz="3200" dirty="0"/>
              <a:t>Enhancing </a:t>
            </a:r>
            <a:r>
              <a:rPr lang="en-CA" sz="3200" dirty="0" err="1"/>
              <a:t>UNet</a:t>
            </a:r>
            <a:r>
              <a:rPr lang="en-CA" sz="3200" dirty="0"/>
              <a:t>-driven T1-weighted Brain Magnetic Resonance Image Segmentation using Post-processing Techniques</a:t>
            </a:r>
            <a:endParaRPr lang="en-US" sz="3200" dirty="0"/>
          </a:p>
        </p:txBody>
      </p:sp>
      <p:sp>
        <p:nvSpPr>
          <p:cNvPr id="3" name="Subtitle 2">
            <a:extLst>
              <a:ext uri="{FF2B5EF4-FFF2-40B4-BE49-F238E27FC236}">
                <a16:creationId xmlns:a16="http://schemas.microsoft.com/office/drawing/2014/main" id="{1CE4ED0D-A202-2C42-8CC0-EE323836B5F9}"/>
              </a:ext>
            </a:extLst>
          </p:cNvPr>
          <p:cNvSpPr>
            <a:spLocks noGrp="1"/>
          </p:cNvSpPr>
          <p:nvPr>
            <p:ph type="subTitle" idx="1"/>
          </p:nvPr>
        </p:nvSpPr>
        <p:spPr/>
        <p:txBody>
          <a:bodyPr/>
          <a:lstStyle/>
          <a:p>
            <a:r>
              <a:rPr lang="en-US" dirty="0"/>
              <a:t>MDSC 689.03 Final Project</a:t>
            </a:r>
          </a:p>
        </p:txBody>
      </p:sp>
      <p:sp>
        <p:nvSpPr>
          <p:cNvPr id="4" name="Text Placeholder 3">
            <a:extLst>
              <a:ext uri="{FF2B5EF4-FFF2-40B4-BE49-F238E27FC236}">
                <a16:creationId xmlns:a16="http://schemas.microsoft.com/office/drawing/2014/main" id="{AC139BAF-497B-114A-ADA3-745184DA3B01}"/>
              </a:ext>
            </a:extLst>
          </p:cNvPr>
          <p:cNvSpPr>
            <a:spLocks noGrp="1"/>
          </p:cNvSpPr>
          <p:nvPr>
            <p:ph type="body" sz="quarter" idx="10"/>
          </p:nvPr>
        </p:nvSpPr>
        <p:spPr/>
        <p:txBody>
          <a:bodyPr/>
          <a:lstStyle/>
          <a:p>
            <a:r>
              <a:rPr lang="en-US" dirty="0"/>
              <a:t>Mahsa Dibaji</a:t>
            </a:r>
          </a:p>
          <a:p>
            <a:r>
              <a:rPr lang="en-US" dirty="0"/>
              <a:t>Graduate Research Assistant</a:t>
            </a:r>
          </a:p>
          <a:p>
            <a:r>
              <a:rPr lang="en-US" dirty="0"/>
              <a:t>Electrical and Software Engineering Department</a:t>
            </a:r>
          </a:p>
        </p:txBody>
      </p:sp>
      <p:sp>
        <p:nvSpPr>
          <p:cNvPr id="5" name="Text Placeholder 4">
            <a:extLst>
              <a:ext uri="{FF2B5EF4-FFF2-40B4-BE49-F238E27FC236}">
                <a16:creationId xmlns:a16="http://schemas.microsoft.com/office/drawing/2014/main" id="{45D60A7D-2996-BA40-813C-919B891794C6}"/>
              </a:ext>
            </a:extLst>
          </p:cNvPr>
          <p:cNvSpPr>
            <a:spLocks noGrp="1"/>
          </p:cNvSpPr>
          <p:nvPr>
            <p:ph type="body" sz="quarter" idx="11"/>
          </p:nvPr>
        </p:nvSpPr>
        <p:spPr/>
        <p:txBody>
          <a:bodyPr/>
          <a:lstStyle/>
          <a:p>
            <a:r>
              <a:rPr lang="en-US" dirty="0"/>
              <a:t>April 11</a:t>
            </a:r>
            <a:r>
              <a:rPr lang="en-US" baseline="30000" dirty="0"/>
              <a:t>th</a:t>
            </a:r>
            <a:r>
              <a:rPr lang="en-US" dirty="0"/>
              <a:t>, 2023</a:t>
            </a:r>
          </a:p>
        </p:txBody>
      </p:sp>
    </p:spTree>
    <p:extLst>
      <p:ext uri="{BB962C8B-B14F-4D97-AF65-F5344CB8AC3E}">
        <p14:creationId xmlns:p14="http://schemas.microsoft.com/office/powerpoint/2010/main" val="2341394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A94D-B1D3-B8FB-62FA-1F3D8EC4D48D}"/>
              </a:ext>
            </a:extLst>
          </p:cNvPr>
          <p:cNvSpPr>
            <a:spLocks noGrp="1"/>
          </p:cNvSpPr>
          <p:nvPr>
            <p:ph type="title"/>
          </p:nvPr>
        </p:nvSpPr>
        <p:spPr/>
        <p:txBody>
          <a:bodyPr/>
          <a:lstStyle/>
          <a:p>
            <a:r>
              <a:rPr lang="en-US" dirty="0"/>
              <a:t>Post-Processing Pipeline</a:t>
            </a:r>
            <a:endParaRPr lang="en-CA" dirty="0"/>
          </a:p>
        </p:txBody>
      </p:sp>
      <p:sp>
        <p:nvSpPr>
          <p:cNvPr id="4" name="Slide Number Placeholder 3">
            <a:extLst>
              <a:ext uri="{FF2B5EF4-FFF2-40B4-BE49-F238E27FC236}">
                <a16:creationId xmlns:a16="http://schemas.microsoft.com/office/drawing/2014/main" id="{9C270FA4-DE20-15AC-762F-974749239663}"/>
              </a:ext>
            </a:extLst>
          </p:cNvPr>
          <p:cNvSpPr>
            <a:spLocks noGrp="1"/>
          </p:cNvSpPr>
          <p:nvPr>
            <p:ph type="sldNum" sz="quarter" idx="12"/>
          </p:nvPr>
        </p:nvSpPr>
        <p:spPr/>
        <p:txBody>
          <a:bodyPr/>
          <a:lstStyle/>
          <a:p>
            <a:fld id="{5C35FCF4-C3EF-BD43-82E0-05BC237DAD2A}" type="slidenum">
              <a:rPr lang="en-US" smtClean="0"/>
              <a:pPr/>
              <a:t>10</a:t>
            </a:fld>
            <a:endParaRPr lang="en-US" dirty="0"/>
          </a:p>
        </p:txBody>
      </p:sp>
      <p:grpSp>
        <p:nvGrpSpPr>
          <p:cNvPr id="13" name="Group 12">
            <a:extLst>
              <a:ext uri="{FF2B5EF4-FFF2-40B4-BE49-F238E27FC236}">
                <a16:creationId xmlns:a16="http://schemas.microsoft.com/office/drawing/2014/main" id="{D163D22B-541E-B645-9FA5-6A2C11843D38}"/>
              </a:ext>
            </a:extLst>
          </p:cNvPr>
          <p:cNvGrpSpPr>
            <a:grpSpLocks noChangeAspect="1"/>
          </p:cNvGrpSpPr>
          <p:nvPr/>
        </p:nvGrpSpPr>
        <p:grpSpPr>
          <a:xfrm>
            <a:off x="4929100" y="3914967"/>
            <a:ext cx="4485039" cy="1440000"/>
            <a:chOff x="1148210" y="3157703"/>
            <a:chExt cx="5893971" cy="1892362"/>
          </a:xfrm>
        </p:grpSpPr>
        <p:pic>
          <p:nvPicPr>
            <p:cNvPr id="10" name="Picture 9">
              <a:extLst>
                <a:ext uri="{FF2B5EF4-FFF2-40B4-BE49-F238E27FC236}">
                  <a16:creationId xmlns:a16="http://schemas.microsoft.com/office/drawing/2014/main" id="{A7844C0D-F471-9445-5D89-0A773CCA5240}"/>
                </a:ext>
              </a:extLst>
            </p:cNvPr>
            <p:cNvPicPr>
              <a:picLocks noChangeAspect="1"/>
            </p:cNvPicPr>
            <p:nvPr/>
          </p:nvPicPr>
          <p:blipFill rotWithShape="1">
            <a:blip r:embed="rId3"/>
            <a:srcRect l="5681" t="11702" r="12253" b="14895"/>
            <a:stretch/>
          </p:blipFill>
          <p:spPr>
            <a:xfrm>
              <a:off x="1148210" y="3157703"/>
              <a:ext cx="1892362" cy="1892362"/>
            </a:xfrm>
            <a:prstGeom prst="rect">
              <a:avLst/>
            </a:prstGeom>
          </p:spPr>
        </p:pic>
        <p:pic>
          <p:nvPicPr>
            <p:cNvPr id="11" name="Picture 10">
              <a:extLst>
                <a:ext uri="{FF2B5EF4-FFF2-40B4-BE49-F238E27FC236}">
                  <a16:creationId xmlns:a16="http://schemas.microsoft.com/office/drawing/2014/main" id="{1A9FE87E-7529-229C-A469-AB6EBA71AC80}"/>
                </a:ext>
              </a:extLst>
            </p:cNvPr>
            <p:cNvPicPr>
              <a:picLocks noChangeAspect="1"/>
            </p:cNvPicPr>
            <p:nvPr/>
          </p:nvPicPr>
          <p:blipFill rotWithShape="1">
            <a:blip r:embed="rId4"/>
            <a:srcRect l="8988" t="7026" r="13964" b="7024"/>
            <a:stretch/>
          </p:blipFill>
          <p:spPr>
            <a:xfrm>
              <a:off x="3147002" y="3157703"/>
              <a:ext cx="1892363" cy="1892362"/>
            </a:xfrm>
            <a:prstGeom prst="rect">
              <a:avLst/>
            </a:prstGeom>
          </p:spPr>
        </p:pic>
        <p:pic>
          <p:nvPicPr>
            <p:cNvPr id="12" name="Picture 11">
              <a:extLst>
                <a:ext uri="{FF2B5EF4-FFF2-40B4-BE49-F238E27FC236}">
                  <a16:creationId xmlns:a16="http://schemas.microsoft.com/office/drawing/2014/main" id="{FF44B633-CE80-FF56-5200-3012F9C3EA7F}"/>
                </a:ext>
              </a:extLst>
            </p:cNvPr>
            <p:cNvPicPr>
              <a:picLocks noChangeAspect="1"/>
            </p:cNvPicPr>
            <p:nvPr/>
          </p:nvPicPr>
          <p:blipFill rotWithShape="1">
            <a:blip r:embed="rId5"/>
            <a:srcRect l="2173" t="2320" r="2596" b="5043"/>
            <a:stretch/>
          </p:blipFill>
          <p:spPr>
            <a:xfrm>
              <a:off x="5149819" y="3157703"/>
              <a:ext cx="1892362" cy="1892362"/>
            </a:xfrm>
            <a:prstGeom prst="rect">
              <a:avLst/>
            </a:prstGeom>
          </p:spPr>
        </p:pic>
      </p:grpSp>
      <p:pic>
        <p:nvPicPr>
          <p:cNvPr id="3" name="Picture 2">
            <a:extLst>
              <a:ext uri="{FF2B5EF4-FFF2-40B4-BE49-F238E27FC236}">
                <a16:creationId xmlns:a16="http://schemas.microsoft.com/office/drawing/2014/main" id="{2CD89D82-1554-DF42-DB6C-7474823EA450}"/>
              </a:ext>
            </a:extLst>
          </p:cNvPr>
          <p:cNvPicPr>
            <a:picLocks noChangeAspect="1"/>
          </p:cNvPicPr>
          <p:nvPr/>
        </p:nvPicPr>
        <p:blipFill rotWithShape="1">
          <a:blip r:embed="rId6">
            <a:alphaModFix/>
          </a:blip>
          <a:srcRect r="29337"/>
          <a:stretch/>
        </p:blipFill>
        <p:spPr>
          <a:xfrm>
            <a:off x="292515" y="1394541"/>
            <a:ext cx="10214689" cy="2459002"/>
          </a:xfrm>
          <a:prstGeom prst="rect">
            <a:avLst/>
          </a:prstGeom>
        </p:spPr>
      </p:pic>
    </p:spTree>
    <p:extLst>
      <p:ext uri="{BB962C8B-B14F-4D97-AF65-F5344CB8AC3E}">
        <p14:creationId xmlns:p14="http://schemas.microsoft.com/office/powerpoint/2010/main" val="322258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A94D-B1D3-B8FB-62FA-1F3D8EC4D48D}"/>
              </a:ext>
            </a:extLst>
          </p:cNvPr>
          <p:cNvSpPr>
            <a:spLocks noGrp="1"/>
          </p:cNvSpPr>
          <p:nvPr>
            <p:ph type="title"/>
          </p:nvPr>
        </p:nvSpPr>
        <p:spPr/>
        <p:txBody>
          <a:bodyPr/>
          <a:lstStyle/>
          <a:p>
            <a:r>
              <a:rPr lang="en-US" dirty="0"/>
              <a:t>Post-Processing Pipeline</a:t>
            </a:r>
            <a:endParaRPr lang="en-CA" dirty="0"/>
          </a:p>
        </p:txBody>
      </p:sp>
      <p:sp>
        <p:nvSpPr>
          <p:cNvPr id="4" name="Slide Number Placeholder 3">
            <a:extLst>
              <a:ext uri="{FF2B5EF4-FFF2-40B4-BE49-F238E27FC236}">
                <a16:creationId xmlns:a16="http://schemas.microsoft.com/office/drawing/2014/main" id="{9C270FA4-DE20-15AC-762F-974749239663}"/>
              </a:ext>
            </a:extLst>
          </p:cNvPr>
          <p:cNvSpPr>
            <a:spLocks noGrp="1"/>
          </p:cNvSpPr>
          <p:nvPr>
            <p:ph type="sldNum" sz="quarter" idx="12"/>
          </p:nvPr>
        </p:nvSpPr>
        <p:spPr/>
        <p:txBody>
          <a:bodyPr/>
          <a:lstStyle/>
          <a:p>
            <a:fld id="{5C35FCF4-C3EF-BD43-82E0-05BC237DAD2A}" type="slidenum">
              <a:rPr lang="en-US" smtClean="0"/>
              <a:pPr/>
              <a:t>11</a:t>
            </a:fld>
            <a:endParaRPr lang="en-US" dirty="0"/>
          </a:p>
        </p:txBody>
      </p:sp>
      <p:grpSp>
        <p:nvGrpSpPr>
          <p:cNvPr id="13" name="Group 12">
            <a:extLst>
              <a:ext uri="{FF2B5EF4-FFF2-40B4-BE49-F238E27FC236}">
                <a16:creationId xmlns:a16="http://schemas.microsoft.com/office/drawing/2014/main" id="{D163D22B-541E-B645-9FA5-6A2C11843D38}"/>
              </a:ext>
            </a:extLst>
          </p:cNvPr>
          <p:cNvGrpSpPr>
            <a:grpSpLocks noChangeAspect="1"/>
          </p:cNvGrpSpPr>
          <p:nvPr/>
        </p:nvGrpSpPr>
        <p:grpSpPr>
          <a:xfrm>
            <a:off x="4929100" y="3914967"/>
            <a:ext cx="4485039" cy="1440000"/>
            <a:chOff x="1148210" y="3157703"/>
            <a:chExt cx="5893971" cy="1892362"/>
          </a:xfrm>
        </p:grpSpPr>
        <p:pic>
          <p:nvPicPr>
            <p:cNvPr id="10" name="Picture 9">
              <a:extLst>
                <a:ext uri="{FF2B5EF4-FFF2-40B4-BE49-F238E27FC236}">
                  <a16:creationId xmlns:a16="http://schemas.microsoft.com/office/drawing/2014/main" id="{A7844C0D-F471-9445-5D89-0A773CCA5240}"/>
                </a:ext>
              </a:extLst>
            </p:cNvPr>
            <p:cNvPicPr>
              <a:picLocks noChangeAspect="1"/>
            </p:cNvPicPr>
            <p:nvPr/>
          </p:nvPicPr>
          <p:blipFill rotWithShape="1">
            <a:blip r:embed="rId3"/>
            <a:srcRect l="5681" t="11702" r="12253" b="14895"/>
            <a:stretch/>
          </p:blipFill>
          <p:spPr>
            <a:xfrm>
              <a:off x="1148210" y="3157703"/>
              <a:ext cx="1892362" cy="1892362"/>
            </a:xfrm>
            <a:prstGeom prst="rect">
              <a:avLst/>
            </a:prstGeom>
          </p:spPr>
        </p:pic>
        <p:pic>
          <p:nvPicPr>
            <p:cNvPr id="11" name="Picture 10">
              <a:extLst>
                <a:ext uri="{FF2B5EF4-FFF2-40B4-BE49-F238E27FC236}">
                  <a16:creationId xmlns:a16="http://schemas.microsoft.com/office/drawing/2014/main" id="{1A9FE87E-7529-229C-A469-AB6EBA71AC80}"/>
                </a:ext>
              </a:extLst>
            </p:cNvPr>
            <p:cNvPicPr>
              <a:picLocks noChangeAspect="1"/>
            </p:cNvPicPr>
            <p:nvPr/>
          </p:nvPicPr>
          <p:blipFill rotWithShape="1">
            <a:blip r:embed="rId4"/>
            <a:srcRect l="8988" t="7026" r="13964" b="7024"/>
            <a:stretch/>
          </p:blipFill>
          <p:spPr>
            <a:xfrm>
              <a:off x="3147002" y="3157703"/>
              <a:ext cx="1892363" cy="1892362"/>
            </a:xfrm>
            <a:prstGeom prst="rect">
              <a:avLst/>
            </a:prstGeom>
          </p:spPr>
        </p:pic>
        <p:pic>
          <p:nvPicPr>
            <p:cNvPr id="12" name="Picture 11">
              <a:extLst>
                <a:ext uri="{FF2B5EF4-FFF2-40B4-BE49-F238E27FC236}">
                  <a16:creationId xmlns:a16="http://schemas.microsoft.com/office/drawing/2014/main" id="{FF44B633-CE80-FF56-5200-3012F9C3EA7F}"/>
                </a:ext>
              </a:extLst>
            </p:cNvPr>
            <p:cNvPicPr>
              <a:picLocks noChangeAspect="1"/>
            </p:cNvPicPr>
            <p:nvPr/>
          </p:nvPicPr>
          <p:blipFill rotWithShape="1">
            <a:blip r:embed="rId5"/>
            <a:srcRect l="2173" t="2320" r="2596" b="5043"/>
            <a:stretch/>
          </p:blipFill>
          <p:spPr>
            <a:xfrm>
              <a:off x="5149819" y="3157703"/>
              <a:ext cx="1892362" cy="1892362"/>
            </a:xfrm>
            <a:prstGeom prst="rect">
              <a:avLst/>
            </a:prstGeom>
          </p:spPr>
        </p:pic>
      </p:grpSp>
      <p:grpSp>
        <p:nvGrpSpPr>
          <p:cNvPr id="18" name="Group 17">
            <a:extLst>
              <a:ext uri="{FF2B5EF4-FFF2-40B4-BE49-F238E27FC236}">
                <a16:creationId xmlns:a16="http://schemas.microsoft.com/office/drawing/2014/main" id="{EAD43A05-7FED-EAB7-8C3A-482E01D58412}"/>
              </a:ext>
            </a:extLst>
          </p:cNvPr>
          <p:cNvGrpSpPr>
            <a:grpSpLocks noChangeAspect="1"/>
          </p:cNvGrpSpPr>
          <p:nvPr/>
        </p:nvGrpSpPr>
        <p:grpSpPr>
          <a:xfrm>
            <a:off x="4458326" y="532617"/>
            <a:ext cx="7031626" cy="2268000"/>
            <a:chOff x="4431908" y="1410330"/>
            <a:chExt cx="5939831" cy="1915849"/>
          </a:xfrm>
        </p:grpSpPr>
        <p:pic>
          <p:nvPicPr>
            <p:cNvPr id="6" name="Picture 5">
              <a:extLst>
                <a:ext uri="{FF2B5EF4-FFF2-40B4-BE49-F238E27FC236}">
                  <a16:creationId xmlns:a16="http://schemas.microsoft.com/office/drawing/2014/main" id="{E0BBEC30-72D7-0444-2C2C-D935C81F2365}"/>
                </a:ext>
              </a:extLst>
            </p:cNvPr>
            <p:cNvPicPr>
              <a:picLocks noChangeAspect="1"/>
            </p:cNvPicPr>
            <p:nvPr/>
          </p:nvPicPr>
          <p:blipFill rotWithShape="1">
            <a:blip r:embed="rId6"/>
            <a:srcRect l="12535" t="10902" r="12874" b="11901"/>
            <a:stretch/>
          </p:blipFill>
          <p:spPr>
            <a:xfrm>
              <a:off x="4431908" y="1410330"/>
              <a:ext cx="1915200" cy="1915200"/>
            </a:xfrm>
            <a:prstGeom prst="rect">
              <a:avLst/>
            </a:prstGeom>
          </p:spPr>
        </p:pic>
        <p:pic>
          <p:nvPicPr>
            <p:cNvPr id="8" name="Picture 7">
              <a:extLst>
                <a:ext uri="{FF2B5EF4-FFF2-40B4-BE49-F238E27FC236}">
                  <a16:creationId xmlns:a16="http://schemas.microsoft.com/office/drawing/2014/main" id="{00A66865-B810-1B02-34B4-24D8AE38BAFD}"/>
                </a:ext>
              </a:extLst>
            </p:cNvPr>
            <p:cNvPicPr>
              <a:picLocks noChangeAspect="1"/>
            </p:cNvPicPr>
            <p:nvPr/>
          </p:nvPicPr>
          <p:blipFill rotWithShape="1">
            <a:blip r:embed="rId7"/>
            <a:srcRect l="8887" t="9846" r="10952" b="12352"/>
            <a:stretch/>
          </p:blipFill>
          <p:spPr>
            <a:xfrm>
              <a:off x="6450087" y="1410979"/>
              <a:ext cx="1915200" cy="1915200"/>
            </a:xfrm>
            <a:prstGeom prst="rect">
              <a:avLst/>
            </a:prstGeom>
          </p:spPr>
        </p:pic>
        <p:pic>
          <p:nvPicPr>
            <p:cNvPr id="9" name="Picture 8">
              <a:extLst>
                <a:ext uri="{FF2B5EF4-FFF2-40B4-BE49-F238E27FC236}">
                  <a16:creationId xmlns:a16="http://schemas.microsoft.com/office/drawing/2014/main" id="{DA8D2B21-F6D8-823B-2C39-C802147D35DD}"/>
                </a:ext>
              </a:extLst>
            </p:cNvPr>
            <p:cNvPicPr>
              <a:picLocks noChangeAspect="1"/>
            </p:cNvPicPr>
            <p:nvPr/>
          </p:nvPicPr>
          <p:blipFill rotWithShape="1">
            <a:blip r:embed="rId8"/>
            <a:srcRect l="15256" t="11113" r="19873" b="19274"/>
            <a:stretch/>
          </p:blipFill>
          <p:spPr>
            <a:xfrm>
              <a:off x="8456538" y="1410979"/>
              <a:ext cx="1915201" cy="1915200"/>
            </a:xfrm>
            <a:prstGeom prst="rect">
              <a:avLst/>
            </a:prstGeom>
          </p:spPr>
        </p:pic>
      </p:grpSp>
      <p:sp>
        <p:nvSpPr>
          <p:cNvPr id="14" name="TextBox 13">
            <a:extLst>
              <a:ext uri="{FF2B5EF4-FFF2-40B4-BE49-F238E27FC236}">
                <a16:creationId xmlns:a16="http://schemas.microsoft.com/office/drawing/2014/main" id="{63A161EF-6AE7-2183-3798-25CB4E2AB319}"/>
              </a:ext>
            </a:extLst>
          </p:cNvPr>
          <p:cNvSpPr txBox="1"/>
          <p:nvPr/>
        </p:nvSpPr>
        <p:spPr>
          <a:xfrm>
            <a:off x="5355722" y="2780762"/>
            <a:ext cx="472440" cy="369332"/>
          </a:xfrm>
          <a:prstGeom prst="rect">
            <a:avLst/>
          </a:prstGeom>
          <a:noFill/>
        </p:spPr>
        <p:txBody>
          <a:bodyPr wrap="square" rtlCol="0">
            <a:spAutoFit/>
          </a:bodyPr>
          <a:lstStyle/>
          <a:p>
            <a:r>
              <a:rPr lang="en-CA" dirty="0"/>
              <a:t>(a)</a:t>
            </a:r>
          </a:p>
        </p:txBody>
      </p:sp>
      <p:sp>
        <p:nvSpPr>
          <p:cNvPr id="15" name="TextBox 14">
            <a:extLst>
              <a:ext uri="{FF2B5EF4-FFF2-40B4-BE49-F238E27FC236}">
                <a16:creationId xmlns:a16="http://schemas.microsoft.com/office/drawing/2014/main" id="{D95BDD84-62BE-56EC-15A9-9B319A469224}"/>
              </a:ext>
            </a:extLst>
          </p:cNvPr>
          <p:cNvSpPr txBox="1"/>
          <p:nvPr/>
        </p:nvSpPr>
        <p:spPr>
          <a:xfrm>
            <a:off x="7737919" y="2838516"/>
            <a:ext cx="472440" cy="369332"/>
          </a:xfrm>
          <a:prstGeom prst="rect">
            <a:avLst/>
          </a:prstGeom>
          <a:noFill/>
        </p:spPr>
        <p:txBody>
          <a:bodyPr wrap="square" rtlCol="0">
            <a:spAutoFit/>
          </a:bodyPr>
          <a:lstStyle/>
          <a:p>
            <a:r>
              <a:rPr lang="en-CA" dirty="0"/>
              <a:t>(b)</a:t>
            </a:r>
          </a:p>
        </p:txBody>
      </p:sp>
      <p:sp>
        <p:nvSpPr>
          <p:cNvPr id="16" name="TextBox 15">
            <a:extLst>
              <a:ext uri="{FF2B5EF4-FFF2-40B4-BE49-F238E27FC236}">
                <a16:creationId xmlns:a16="http://schemas.microsoft.com/office/drawing/2014/main" id="{560AA013-EE95-770C-AF53-84A9EDA678E7}"/>
              </a:ext>
            </a:extLst>
          </p:cNvPr>
          <p:cNvSpPr txBox="1"/>
          <p:nvPr/>
        </p:nvSpPr>
        <p:spPr>
          <a:xfrm>
            <a:off x="10120116" y="2803794"/>
            <a:ext cx="472440" cy="369332"/>
          </a:xfrm>
          <a:prstGeom prst="rect">
            <a:avLst/>
          </a:prstGeom>
          <a:noFill/>
        </p:spPr>
        <p:txBody>
          <a:bodyPr wrap="square" rtlCol="0">
            <a:spAutoFit/>
          </a:bodyPr>
          <a:lstStyle/>
          <a:p>
            <a:r>
              <a:rPr lang="en-CA" dirty="0"/>
              <a:t>(c)</a:t>
            </a:r>
          </a:p>
        </p:txBody>
      </p:sp>
    </p:spTree>
    <p:extLst>
      <p:ext uri="{BB962C8B-B14F-4D97-AF65-F5344CB8AC3E}">
        <p14:creationId xmlns:p14="http://schemas.microsoft.com/office/powerpoint/2010/main" val="3959333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2F0D68-513D-30E6-B9C3-DC6F5C904E3E}"/>
              </a:ext>
            </a:extLst>
          </p:cNvPr>
          <p:cNvSpPr>
            <a:spLocks noGrp="1"/>
          </p:cNvSpPr>
          <p:nvPr>
            <p:ph type="sldNum" sz="quarter" idx="12"/>
          </p:nvPr>
        </p:nvSpPr>
        <p:spPr/>
        <p:txBody>
          <a:bodyPr/>
          <a:lstStyle/>
          <a:p>
            <a:fld id="{5C35FCF4-C3EF-BD43-82E0-05BC237DAD2A}" type="slidenum">
              <a:rPr lang="en-US" smtClean="0"/>
              <a:pPr/>
              <a:t>12</a:t>
            </a:fld>
            <a:endParaRPr lang="en-US" dirty="0"/>
          </a:p>
        </p:txBody>
      </p:sp>
      <p:sp>
        <p:nvSpPr>
          <p:cNvPr id="2" name="Title 1">
            <a:extLst>
              <a:ext uri="{FF2B5EF4-FFF2-40B4-BE49-F238E27FC236}">
                <a16:creationId xmlns:a16="http://schemas.microsoft.com/office/drawing/2014/main" id="{F56B03FB-59B5-E67B-DDB6-8AAD94F166BE}"/>
              </a:ext>
            </a:extLst>
          </p:cNvPr>
          <p:cNvSpPr>
            <a:spLocks noGrp="1"/>
          </p:cNvSpPr>
          <p:nvPr>
            <p:ph type="title"/>
          </p:nvPr>
        </p:nvSpPr>
        <p:spPr/>
        <p:txBody>
          <a:bodyPr/>
          <a:lstStyle/>
          <a:p>
            <a:r>
              <a:rPr lang="en-US" dirty="0"/>
              <a:t>Evaluation Results</a:t>
            </a:r>
            <a:endParaRPr lang="en-CA" dirty="0"/>
          </a:p>
        </p:txBody>
      </p:sp>
      <p:pic>
        <p:nvPicPr>
          <p:cNvPr id="14" name="Graphic 13">
            <a:extLst>
              <a:ext uri="{FF2B5EF4-FFF2-40B4-BE49-F238E27FC236}">
                <a16:creationId xmlns:a16="http://schemas.microsoft.com/office/drawing/2014/main" id="{8108FE6E-DB54-B9FA-8CF2-FC4F6C30DB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635" y="1497366"/>
            <a:ext cx="5877272" cy="3043812"/>
          </a:xfrm>
          <a:prstGeom prst="rect">
            <a:avLst/>
          </a:prstGeom>
        </p:spPr>
      </p:pic>
      <p:pic>
        <p:nvPicPr>
          <p:cNvPr id="16" name="Graphic 15">
            <a:extLst>
              <a:ext uri="{FF2B5EF4-FFF2-40B4-BE49-F238E27FC236}">
                <a16:creationId xmlns:a16="http://schemas.microsoft.com/office/drawing/2014/main" id="{5CF245A4-C08C-5D18-2C46-4EC43B5EDF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51094" y="1497366"/>
            <a:ext cx="5713285" cy="3043812"/>
          </a:xfrm>
          <a:prstGeom prst="rect">
            <a:avLst/>
          </a:prstGeom>
        </p:spPr>
      </p:pic>
    </p:spTree>
    <p:extLst>
      <p:ext uri="{BB962C8B-B14F-4D97-AF65-F5344CB8AC3E}">
        <p14:creationId xmlns:p14="http://schemas.microsoft.com/office/powerpoint/2010/main" val="1923724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0AED0A3-3072-357D-4752-2EA9AEAD446E}"/>
              </a:ext>
            </a:extLst>
          </p:cNvPr>
          <p:cNvSpPr>
            <a:spLocks noGrp="1"/>
          </p:cNvSpPr>
          <p:nvPr>
            <p:ph type="sldNum" sz="quarter" idx="12"/>
          </p:nvPr>
        </p:nvSpPr>
        <p:spPr/>
        <p:txBody>
          <a:bodyPr/>
          <a:lstStyle/>
          <a:p>
            <a:fld id="{5C35FCF4-C3EF-BD43-82E0-05BC237DAD2A}" type="slidenum">
              <a:rPr lang="en-US" smtClean="0"/>
              <a:pPr/>
              <a:t>13</a:t>
            </a:fld>
            <a:endParaRPr lang="en-US" dirty="0"/>
          </a:p>
        </p:txBody>
      </p:sp>
      <p:sp>
        <p:nvSpPr>
          <p:cNvPr id="5" name="Title 4">
            <a:extLst>
              <a:ext uri="{FF2B5EF4-FFF2-40B4-BE49-F238E27FC236}">
                <a16:creationId xmlns:a16="http://schemas.microsoft.com/office/drawing/2014/main" id="{2B2EF4C5-784D-1B66-44C1-9EAA1F911941}"/>
              </a:ext>
            </a:extLst>
          </p:cNvPr>
          <p:cNvSpPr>
            <a:spLocks noGrp="1"/>
          </p:cNvSpPr>
          <p:nvPr>
            <p:ph type="title"/>
          </p:nvPr>
        </p:nvSpPr>
        <p:spPr/>
        <p:txBody>
          <a:bodyPr/>
          <a:lstStyle/>
          <a:p>
            <a:r>
              <a:rPr lang="en-US" dirty="0"/>
              <a:t>Results</a:t>
            </a:r>
            <a:endParaRPr lang="en-CA" dirty="0"/>
          </a:p>
        </p:txBody>
      </p:sp>
      <p:pic>
        <p:nvPicPr>
          <p:cNvPr id="7" name="Graphic 6">
            <a:extLst>
              <a:ext uri="{FF2B5EF4-FFF2-40B4-BE49-F238E27FC236}">
                <a16:creationId xmlns:a16="http://schemas.microsoft.com/office/drawing/2014/main" id="{8C99F74E-B9F9-D7FB-A88E-095A3B86AC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628" y="1601831"/>
            <a:ext cx="9724372" cy="4674242"/>
          </a:xfrm>
          <a:prstGeom prst="rect">
            <a:avLst/>
          </a:prstGeom>
        </p:spPr>
      </p:pic>
    </p:spTree>
    <p:extLst>
      <p:ext uri="{BB962C8B-B14F-4D97-AF65-F5344CB8AC3E}">
        <p14:creationId xmlns:p14="http://schemas.microsoft.com/office/powerpoint/2010/main" val="3038224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5822C-EEDD-61C8-C9F3-D11B1E5F6B7C}"/>
              </a:ext>
            </a:extLst>
          </p:cNvPr>
          <p:cNvSpPr>
            <a:spLocks noGrp="1"/>
          </p:cNvSpPr>
          <p:nvPr>
            <p:ph type="title"/>
          </p:nvPr>
        </p:nvSpPr>
        <p:spPr/>
        <p:txBody>
          <a:bodyPr/>
          <a:lstStyle/>
          <a:p>
            <a:r>
              <a:rPr lang="en-US" dirty="0"/>
              <a:t>Limitation and Future Works</a:t>
            </a:r>
            <a:endParaRPr lang="en-CA" dirty="0"/>
          </a:p>
        </p:txBody>
      </p:sp>
      <p:graphicFrame>
        <p:nvGraphicFramePr>
          <p:cNvPr id="6" name="Content Placeholder 2">
            <a:extLst>
              <a:ext uri="{FF2B5EF4-FFF2-40B4-BE49-F238E27FC236}">
                <a16:creationId xmlns:a16="http://schemas.microsoft.com/office/drawing/2014/main" id="{8ADADCEE-C237-228F-D69D-39F658F81B65}"/>
              </a:ext>
            </a:extLst>
          </p:cNvPr>
          <p:cNvGraphicFramePr>
            <a:graphicFrameLocks noGrp="1"/>
          </p:cNvGraphicFramePr>
          <p:nvPr>
            <p:ph idx="1"/>
            <p:extLst>
              <p:ext uri="{D42A27DB-BD31-4B8C-83A1-F6EECF244321}">
                <p14:modId xmlns:p14="http://schemas.microsoft.com/office/powerpoint/2010/main" val="3269231575"/>
              </p:ext>
            </p:extLst>
          </p:nvPr>
        </p:nvGraphicFramePr>
        <p:xfrm>
          <a:off x="562628" y="1773195"/>
          <a:ext cx="9724372" cy="41156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527171A-57E4-27D7-B8FD-E963946CB397}"/>
              </a:ext>
            </a:extLst>
          </p:cNvPr>
          <p:cNvSpPr>
            <a:spLocks noGrp="1"/>
          </p:cNvSpPr>
          <p:nvPr>
            <p:ph type="sldNum" sz="quarter" idx="12"/>
          </p:nvPr>
        </p:nvSpPr>
        <p:spPr/>
        <p:txBody>
          <a:bodyPr/>
          <a:lstStyle/>
          <a:p>
            <a:fld id="{5C35FCF4-C3EF-BD43-82E0-05BC237DAD2A}" type="slidenum">
              <a:rPr lang="en-US" smtClean="0"/>
              <a:pPr/>
              <a:t>14</a:t>
            </a:fld>
            <a:endParaRPr lang="en-US" dirty="0"/>
          </a:p>
        </p:txBody>
      </p:sp>
      <p:pic>
        <p:nvPicPr>
          <p:cNvPr id="7" name="Picture 6" descr="Shape&#10;&#10;Description automatically generated with low confidence">
            <a:extLst>
              <a:ext uri="{FF2B5EF4-FFF2-40B4-BE49-F238E27FC236}">
                <a16:creationId xmlns:a16="http://schemas.microsoft.com/office/drawing/2014/main" id="{821AE7D1-E63B-4C65-47C0-2F20A88D749B}"/>
              </a:ext>
            </a:extLst>
          </p:cNvPr>
          <p:cNvPicPr>
            <a:picLocks noChangeAspect="1"/>
          </p:cNvPicPr>
          <p:nvPr/>
        </p:nvPicPr>
        <p:blipFill>
          <a:blip r:embed="rId8"/>
          <a:stretch>
            <a:fillRect/>
          </a:stretch>
        </p:blipFill>
        <p:spPr>
          <a:xfrm>
            <a:off x="9457179" y="5129023"/>
            <a:ext cx="720000" cy="720000"/>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037C246A-31E1-DF21-7228-BAD52320CCC6}"/>
              </a:ext>
            </a:extLst>
          </p:cNvPr>
          <p:cNvPicPr>
            <a:picLocks noChangeAspect="1"/>
          </p:cNvPicPr>
          <p:nvPr/>
        </p:nvPicPr>
        <p:blipFill>
          <a:blip r:embed="rId9"/>
          <a:stretch>
            <a:fillRect/>
          </a:stretch>
        </p:blipFill>
        <p:spPr>
          <a:xfrm>
            <a:off x="9457179" y="4303865"/>
            <a:ext cx="720000" cy="720000"/>
          </a:xfrm>
          <a:prstGeom prst="rect">
            <a:avLst/>
          </a:prstGeom>
        </p:spPr>
      </p:pic>
      <p:pic>
        <p:nvPicPr>
          <p:cNvPr id="11" name="Picture 10" descr="Shape&#10;&#10;Description automatically generated with low confidence">
            <a:extLst>
              <a:ext uri="{FF2B5EF4-FFF2-40B4-BE49-F238E27FC236}">
                <a16:creationId xmlns:a16="http://schemas.microsoft.com/office/drawing/2014/main" id="{83C23664-9958-B0D6-B767-6AE5CA16A1B4}"/>
              </a:ext>
            </a:extLst>
          </p:cNvPr>
          <p:cNvPicPr>
            <a:picLocks noChangeAspect="1"/>
          </p:cNvPicPr>
          <p:nvPr/>
        </p:nvPicPr>
        <p:blipFill>
          <a:blip r:embed="rId10"/>
          <a:stretch>
            <a:fillRect/>
          </a:stretch>
        </p:blipFill>
        <p:spPr>
          <a:xfrm>
            <a:off x="9457178" y="2606869"/>
            <a:ext cx="720000" cy="720000"/>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D25A1AE0-B304-2A48-6EE2-D893247874DC}"/>
              </a:ext>
            </a:extLst>
          </p:cNvPr>
          <p:cNvPicPr>
            <a:picLocks noChangeAspect="1"/>
          </p:cNvPicPr>
          <p:nvPr/>
        </p:nvPicPr>
        <p:blipFill>
          <a:blip r:embed="rId11"/>
          <a:stretch>
            <a:fillRect/>
          </a:stretch>
        </p:blipFill>
        <p:spPr>
          <a:xfrm>
            <a:off x="9457179" y="1833452"/>
            <a:ext cx="720000" cy="72000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E3380037-D0BC-B5A4-68F0-04897294274F}"/>
              </a:ext>
            </a:extLst>
          </p:cNvPr>
          <p:cNvPicPr>
            <a:picLocks noChangeAspect="1"/>
          </p:cNvPicPr>
          <p:nvPr/>
        </p:nvPicPr>
        <p:blipFill>
          <a:blip r:embed="rId12"/>
          <a:stretch>
            <a:fillRect/>
          </a:stretch>
        </p:blipFill>
        <p:spPr>
          <a:xfrm>
            <a:off x="9457177" y="3470039"/>
            <a:ext cx="720000" cy="720000"/>
          </a:xfrm>
          <a:prstGeom prst="rect">
            <a:avLst/>
          </a:prstGeom>
        </p:spPr>
      </p:pic>
    </p:spTree>
    <p:extLst>
      <p:ext uri="{BB962C8B-B14F-4D97-AF65-F5344CB8AC3E}">
        <p14:creationId xmlns:p14="http://schemas.microsoft.com/office/powerpoint/2010/main" val="1210389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B3CF-E2B4-0438-14BD-546C29864DCA}"/>
              </a:ext>
            </a:extLst>
          </p:cNvPr>
          <p:cNvSpPr>
            <a:spLocks noGrp="1"/>
          </p:cNvSpPr>
          <p:nvPr>
            <p:ph type="title"/>
          </p:nvPr>
        </p:nvSpPr>
        <p:spPr/>
        <p:txBody>
          <a:bodyPr/>
          <a:lstStyle/>
          <a:p>
            <a:r>
              <a:rPr lang="en-US" dirty="0"/>
              <a:t>References</a:t>
            </a:r>
            <a:endParaRPr lang="en-CA" dirty="0"/>
          </a:p>
        </p:txBody>
      </p:sp>
      <p:sp>
        <p:nvSpPr>
          <p:cNvPr id="3" name="Content Placeholder 2">
            <a:extLst>
              <a:ext uri="{FF2B5EF4-FFF2-40B4-BE49-F238E27FC236}">
                <a16:creationId xmlns:a16="http://schemas.microsoft.com/office/drawing/2014/main" id="{17A074F3-4614-1CF0-72C7-CDCEDD2DAF92}"/>
              </a:ext>
            </a:extLst>
          </p:cNvPr>
          <p:cNvSpPr>
            <a:spLocks noGrp="1"/>
          </p:cNvSpPr>
          <p:nvPr>
            <p:ph idx="1"/>
          </p:nvPr>
        </p:nvSpPr>
        <p:spPr>
          <a:xfrm>
            <a:off x="562627" y="1773195"/>
            <a:ext cx="9958109" cy="4115669"/>
          </a:xfrm>
        </p:spPr>
        <p:txBody>
          <a:bodyPr/>
          <a:lstStyle/>
          <a:p>
            <a:pPr>
              <a:buFont typeface="+mj-lt"/>
              <a:buAutoNum type="arabicPeriod"/>
            </a:pPr>
            <a:r>
              <a:rPr lang="en-CA" sz="1000" dirty="0"/>
              <a:t>M. A. </a:t>
            </a:r>
            <a:r>
              <a:rPr lang="en-CA" sz="1000" dirty="0" err="1"/>
              <a:t>Balafar</a:t>
            </a:r>
            <a:r>
              <a:rPr lang="en-CA" sz="1000" dirty="0"/>
              <a:t>, A. R. Ramli, M. I. </a:t>
            </a:r>
            <a:r>
              <a:rPr lang="en-CA" sz="1000" dirty="0" err="1"/>
              <a:t>Saripan</a:t>
            </a:r>
            <a:r>
              <a:rPr lang="en-CA" sz="1000" dirty="0"/>
              <a:t>, and S. </a:t>
            </a:r>
            <a:r>
              <a:rPr lang="en-CA" sz="1000" dirty="0" err="1"/>
              <a:t>Mashohor</a:t>
            </a:r>
            <a:r>
              <a:rPr lang="en-CA" sz="1000" dirty="0"/>
              <a:t>, “Review of brain </a:t>
            </a:r>
            <a:r>
              <a:rPr lang="en-CA" sz="1000" dirty="0" err="1"/>
              <a:t>mri</a:t>
            </a:r>
            <a:r>
              <a:rPr lang="en-CA" sz="1000" dirty="0"/>
              <a:t> image segmentation methods,” Artificial Intelligence Review, vol. 33, pp. 261–274, 2010.</a:t>
            </a:r>
          </a:p>
          <a:p>
            <a:pPr>
              <a:buFont typeface="+mj-lt"/>
              <a:buAutoNum type="arabicPeriod"/>
            </a:pPr>
            <a:r>
              <a:rPr lang="en-CA" sz="1000" dirty="0"/>
              <a:t>I. </a:t>
            </a:r>
            <a:r>
              <a:rPr lang="en-CA" sz="1000" dirty="0" err="1"/>
              <a:t>Despotovi</a:t>
            </a:r>
            <a:r>
              <a:rPr lang="en-CA" sz="1000" dirty="0"/>
              <a:t> ́c, B. </a:t>
            </a:r>
            <a:r>
              <a:rPr lang="en-CA" sz="1000" dirty="0" err="1"/>
              <a:t>Goossens</a:t>
            </a:r>
            <a:r>
              <a:rPr lang="en-CA" sz="1000" dirty="0"/>
              <a:t>, and W. Philips, “</a:t>
            </a:r>
            <a:r>
              <a:rPr lang="en-CA" sz="1000" dirty="0" err="1"/>
              <a:t>Mri</a:t>
            </a:r>
            <a:r>
              <a:rPr lang="en-CA" sz="1000" dirty="0"/>
              <a:t> segmentation of the human brain: challenges, methods, and applications,” Computational and mathematical methods in medicine, vol. 2015, 2015.</a:t>
            </a:r>
          </a:p>
          <a:p>
            <a:pPr>
              <a:buFont typeface="+mj-lt"/>
              <a:buAutoNum type="arabicPeriod"/>
            </a:pPr>
            <a:r>
              <a:rPr lang="en-CA" sz="1000" dirty="0"/>
              <a:t>Z. </a:t>
            </a:r>
            <a:r>
              <a:rPr lang="en-CA" sz="1000" dirty="0" err="1"/>
              <a:t>Akkus</a:t>
            </a:r>
            <a:r>
              <a:rPr lang="en-CA" sz="1000" dirty="0"/>
              <a:t>, A. </a:t>
            </a:r>
            <a:r>
              <a:rPr lang="en-CA" sz="1000" dirty="0" err="1"/>
              <a:t>Galimzianova</a:t>
            </a:r>
            <a:r>
              <a:rPr lang="en-CA" sz="1000" dirty="0"/>
              <a:t>, A. </a:t>
            </a:r>
            <a:r>
              <a:rPr lang="en-CA" sz="1000" dirty="0" err="1"/>
              <a:t>Hoogi</a:t>
            </a:r>
            <a:r>
              <a:rPr lang="en-CA" sz="1000" dirty="0"/>
              <a:t>, D. L. Rubin, and B. J. Erickson, “Deep learning for brain </a:t>
            </a:r>
            <a:r>
              <a:rPr lang="en-CA" sz="1000" dirty="0" err="1"/>
              <a:t>mri</a:t>
            </a:r>
            <a:r>
              <a:rPr lang="en-CA" sz="1000" dirty="0"/>
              <a:t> segmentation: state of the art and future directions,” Journal of digital imaging, vol. 30, pp. 449–459, 2017.</a:t>
            </a:r>
          </a:p>
          <a:p>
            <a:pPr>
              <a:buFont typeface="+mj-lt"/>
              <a:buAutoNum type="arabicPeriod"/>
            </a:pPr>
            <a:r>
              <a:rPr lang="en-CA" sz="1000" dirty="0"/>
              <a:t>R. Souza, O. </a:t>
            </a:r>
            <a:r>
              <a:rPr lang="en-CA" sz="1000" dirty="0" err="1"/>
              <a:t>Lucena</a:t>
            </a:r>
            <a:r>
              <a:rPr lang="en-CA" sz="1000" dirty="0"/>
              <a:t>, J. </a:t>
            </a:r>
            <a:r>
              <a:rPr lang="en-CA" sz="1000" dirty="0" err="1"/>
              <a:t>Garrafa</a:t>
            </a:r>
            <a:r>
              <a:rPr lang="en-CA" sz="1000" dirty="0"/>
              <a:t>, D. </a:t>
            </a:r>
            <a:r>
              <a:rPr lang="en-CA" sz="1000" dirty="0" err="1"/>
              <a:t>Gobbi</a:t>
            </a:r>
            <a:r>
              <a:rPr lang="en-CA" sz="1000" dirty="0"/>
              <a:t>, M. Saluzzi, S. Appenzeller, L. </a:t>
            </a:r>
            <a:r>
              <a:rPr lang="en-CA" sz="1000" dirty="0" err="1"/>
              <a:t>Rittner</a:t>
            </a:r>
            <a:r>
              <a:rPr lang="en-CA" sz="1000" dirty="0"/>
              <a:t>, R. Frayne, and R. </a:t>
            </a:r>
            <a:r>
              <a:rPr lang="en-CA" sz="1000" dirty="0" err="1"/>
              <a:t>Lotufo</a:t>
            </a:r>
            <a:r>
              <a:rPr lang="en-CA" sz="1000" dirty="0"/>
              <a:t>, “An open, multi-vendor, multi-field-strength brain </a:t>
            </a:r>
            <a:r>
              <a:rPr lang="en-CA" sz="1000" dirty="0" err="1"/>
              <a:t>mr</a:t>
            </a:r>
            <a:r>
              <a:rPr lang="en-CA" sz="1000" dirty="0"/>
              <a:t> dataset and analysis of publicly available skull stripping methods agreement,” </a:t>
            </a:r>
            <a:r>
              <a:rPr lang="en-CA" sz="1000" dirty="0" err="1"/>
              <a:t>NeuroImage</a:t>
            </a:r>
            <a:r>
              <a:rPr lang="en-CA" sz="1000" dirty="0"/>
              <a:t>, vol. 170, pp. 482–494, 2018.</a:t>
            </a:r>
          </a:p>
          <a:p>
            <a:pPr>
              <a:buFont typeface="+mj-lt"/>
              <a:buAutoNum type="arabicPeriod"/>
            </a:pPr>
            <a:r>
              <a:rPr lang="en-CA" sz="1000" dirty="0"/>
              <a:t>D. W. Shattuck, M. Mirza, V. </a:t>
            </a:r>
            <a:r>
              <a:rPr lang="en-CA" sz="1000" dirty="0" err="1"/>
              <a:t>Adisetiyo</a:t>
            </a:r>
            <a:r>
              <a:rPr lang="en-CA" sz="1000" dirty="0"/>
              <a:t>, C. </a:t>
            </a:r>
            <a:r>
              <a:rPr lang="en-CA" sz="1000" dirty="0" err="1"/>
              <a:t>Hojatkashani</a:t>
            </a:r>
            <a:r>
              <a:rPr lang="en-CA" sz="1000" dirty="0"/>
              <a:t>, G. </a:t>
            </a:r>
            <a:r>
              <a:rPr lang="en-CA" sz="1000" dirty="0" err="1"/>
              <a:t>Salamon</a:t>
            </a:r>
            <a:r>
              <a:rPr lang="en-CA" sz="1000" dirty="0"/>
              <a:t>, K. L. </a:t>
            </a:r>
            <a:r>
              <a:rPr lang="en-CA" sz="1000" dirty="0" err="1"/>
              <a:t>Narr</a:t>
            </a:r>
            <a:r>
              <a:rPr lang="en-CA" sz="1000" dirty="0"/>
              <a:t>, R. A. </a:t>
            </a:r>
            <a:r>
              <a:rPr lang="en-CA" sz="1000" dirty="0" err="1"/>
              <a:t>Poldrack</a:t>
            </a:r>
            <a:r>
              <a:rPr lang="en-CA" sz="1000" dirty="0"/>
              <a:t>, R. M. </a:t>
            </a:r>
            <a:r>
              <a:rPr lang="en-CA" sz="1000" dirty="0" err="1"/>
              <a:t>Bilder</a:t>
            </a:r>
            <a:r>
              <a:rPr lang="en-CA" sz="1000" dirty="0"/>
              <a:t>, and A. W. Toga, “Construction of a 3d probabilistic atlas of human cortical structures,” Neuroimage, vol. 39, no. 3, pp. 1064–1080, 2008.</a:t>
            </a:r>
          </a:p>
          <a:p>
            <a:pPr>
              <a:buFont typeface="+mj-lt"/>
              <a:buAutoNum type="arabicPeriod"/>
            </a:pPr>
            <a:r>
              <a:rPr lang="en-CA" sz="1000" dirty="0"/>
              <a:t>R. Verma and J. Ali, “A comparative study of various types of image noise and efficient noise removal techniques,” International Journal of advanced research in computer science and software engineering, vol. 3, no. 10, 2013.</a:t>
            </a:r>
          </a:p>
          <a:p>
            <a:pPr>
              <a:buFont typeface="+mj-lt"/>
              <a:buAutoNum type="arabicPeriod"/>
            </a:pPr>
            <a:r>
              <a:rPr lang="en-CA" sz="1000" b="0" i="0" dirty="0">
                <a:effectLst/>
              </a:rPr>
              <a:t>L. F. </a:t>
            </a:r>
            <a:r>
              <a:rPr lang="en-CA" sz="1000" b="0" i="0" dirty="0" err="1">
                <a:effectLst/>
              </a:rPr>
              <a:t>Czervionke</a:t>
            </a:r>
            <a:r>
              <a:rPr lang="en-CA" sz="1000" b="0" i="0" dirty="0">
                <a:effectLst/>
              </a:rPr>
              <a:t>, J. M. </a:t>
            </a:r>
            <a:r>
              <a:rPr lang="en-CA" sz="1000" b="0" i="0" dirty="0" err="1">
                <a:effectLst/>
              </a:rPr>
              <a:t>Czervionke</a:t>
            </a:r>
            <a:r>
              <a:rPr lang="en-CA" sz="1000" b="0" i="0" dirty="0">
                <a:effectLst/>
              </a:rPr>
              <a:t>, D. L. Daniels, and V. M. Haughton, “Characteristic features of </a:t>
            </a:r>
            <a:r>
              <a:rPr lang="en-CA" sz="1000" b="0" i="0" dirty="0" err="1">
                <a:effectLst/>
              </a:rPr>
              <a:t>mr</a:t>
            </a:r>
            <a:r>
              <a:rPr lang="en-CA" sz="1000" b="0" i="0" dirty="0">
                <a:effectLst/>
              </a:rPr>
              <a:t> truncation artifacts,” American journal of neuroradiology, vol. 9, no. 5, pp. 815–824, 1988.</a:t>
            </a:r>
          </a:p>
          <a:p>
            <a:pPr>
              <a:buFont typeface="+mj-lt"/>
              <a:buAutoNum type="arabicPeriod"/>
            </a:pPr>
            <a:r>
              <a:rPr lang="en-CA" sz="1000" b="0" i="0" dirty="0">
                <a:effectLst/>
              </a:rPr>
              <a:t>O. </a:t>
            </a:r>
            <a:r>
              <a:rPr lang="en-CA" sz="1000" b="0" i="0" dirty="0" err="1">
                <a:effectLst/>
              </a:rPr>
              <a:t>Ronneberger</a:t>
            </a:r>
            <a:r>
              <a:rPr lang="en-CA" sz="1000" b="0" i="0" dirty="0">
                <a:effectLst/>
              </a:rPr>
              <a:t>, P. Fischer, and T. </a:t>
            </a:r>
            <a:r>
              <a:rPr lang="en-CA" sz="1000" b="0" i="0" dirty="0" err="1">
                <a:effectLst/>
              </a:rPr>
              <a:t>Brox</a:t>
            </a:r>
            <a:r>
              <a:rPr lang="en-CA" sz="1000" b="0" i="0" dirty="0">
                <a:effectLst/>
              </a:rPr>
              <a:t>, “U-net: Convolutional networks for biomedical image segmentation,” in Medical Image Computing and Computer-Assisted Intervention–MICCAI 2015: 18th International Conference, Munich, Germany, October 5-9, 2015, Proceedings, Part III 18, pp. 234–241, Springer, 2015.</a:t>
            </a:r>
          </a:p>
          <a:p>
            <a:pPr>
              <a:buFont typeface="+mj-lt"/>
              <a:buAutoNum type="arabicPeriod"/>
            </a:pPr>
            <a:r>
              <a:rPr lang="en-CA" sz="1000" b="0" i="0" dirty="0">
                <a:effectLst/>
              </a:rPr>
              <a:t>P. </a:t>
            </a:r>
            <a:r>
              <a:rPr lang="en-CA" sz="1000" b="0" i="0" dirty="0" err="1">
                <a:effectLst/>
              </a:rPr>
              <a:t>Soille</a:t>
            </a:r>
            <a:r>
              <a:rPr lang="en-CA" sz="1000" b="0" i="0" dirty="0">
                <a:effectLst/>
              </a:rPr>
              <a:t>, Erosion and Dilation, pp. 63–103. Berlin, Heidelberg: Springer Berlin Heidelberg, 2004.</a:t>
            </a:r>
          </a:p>
          <a:p>
            <a:pPr>
              <a:buFont typeface="+mj-lt"/>
              <a:buAutoNum type="arabicPeriod"/>
            </a:pPr>
            <a:r>
              <a:rPr lang="en-CA" sz="1000" b="0" i="0" dirty="0">
                <a:effectLst/>
              </a:rPr>
              <a:t>P. </a:t>
            </a:r>
            <a:r>
              <a:rPr lang="en-CA" sz="1000" b="0" i="0" dirty="0" err="1">
                <a:effectLst/>
              </a:rPr>
              <a:t>Soille</a:t>
            </a:r>
            <a:r>
              <a:rPr lang="en-CA" sz="1000" b="0" i="0" dirty="0">
                <a:effectLst/>
              </a:rPr>
              <a:t>, Opening and Closing, pp. 105–137. Berlin, Heidelberg: Springer Berlin Heidelberg, 2004.</a:t>
            </a:r>
          </a:p>
          <a:p>
            <a:pPr>
              <a:buFont typeface="+mj-lt"/>
              <a:buAutoNum type="arabicPeriod"/>
            </a:pPr>
            <a:r>
              <a:rPr lang="en-CA" sz="1000" dirty="0"/>
              <a:t>L</a:t>
            </a:r>
            <a:r>
              <a:rPr lang="en-CA" sz="1000" b="0" i="0" dirty="0">
                <a:effectLst/>
              </a:rPr>
              <a:t>. He, X. Ren, Q. Gao, X. Zhao, B. Yao, and Y. Chao, “The connected-component labeling problem: A review of state-of-the-art algorithms,” Pattern Recognition, vol. 70, pp. 25–43, 2017.</a:t>
            </a:r>
          </a:p>
          <a:p>
            <a:pPr>
              <a:buFont typeface="+mj-lt"/>
              <a:buAutoNum type="arabicPeriod"/>
            </a:pPr>
            <a:r>
              <a:rPr lang="en-CA" sz="1000" b="0" i="0" dirty="0">
                <a:effectLst/>
              </a:rPr>
              <a:t>D. L. Pham, C. Xu, and J. L. Prince, “Current methods in medical image segmentation,” Annual review of biomedical engineering, vol. 2, no. 1, pp. 315–337, 2000.</a:t>
            </a:r>
          </a:p>
          <a:p>
            <a:pPr>
              <a:buFont typeface="+mj-lt"/>
              <a:buAutoNum type="arabicPeriod"/>
            </a:pPr>
            <a:r>
              <a:rPr lang="en-CA" sz="1000" b="0" i="0" dirty="0">
                <a:effectLst/>
              </a:rPr>
              <a:t>R. Adams and L. Bischof, “Seeded region growing,” IEEE Transactions on Pattern Analysis and Machine Intelligence, vol. 16, no. 6, pp. 641–647, 1994.</a:t>
            </a:r>
          </a:p>
          <a:p>
            <a:pPr>
              <a:buFont typeface="+mj-lt"/>
              <a:buAutoNum type="arabicPeriod"/>
            </a:pPr>
            <a:r>
              <a:rPr lang="en-CA" sz="1000" b="0" i="0" dirty="0">
                <a:effectLst/>
              </a:rPr>
              <a:t>A. A. Taha and A. Hanbury, “Metrics for evaluating 3d medical image segmentation: analysis, selection, and tool,” BMC medical imaging, vol. 15, no. 1, pp. 1–28, 2015.</a:t>
            </a:r>
            <a:endParaRPr lang="en-CA" sz="1000" dirty="0"/>
          </a:p>
        </p:txBody>
      </p:sp>
      <p:sp>
        <p:nvSpPr>
          <p:cNvPr id="4" name="Slide Number Placeholder 3">
            <a:extLst>
              <a:ext uri="{FF2B5EF4-FFF2-40B4-BE49-F238E27FC236}">
                <a16:creationId xmlns:a16="http://schemas.microsoft.com/office/drawing/2014/main" id="{DD5438D9-E8AE-8E77-4D89-7D256E8ED1DD}"/>
              </a:ext>
            </a:extLst>
          </p:cNvPr>
          <p:cNvSpPr>
            <a:spLocks noGrp="1"/>
          </p:cNvSpPr>
          <p:nvPr>
            <p:ph type="sldNum" sz="quarter" idx="12"/>
          </p:nvPr>
        </p:nvSpPr>
        <p:spPr/>
        <p:txBody>
          <a:bodyPr/>
          <a:lstStyle/>
          <a:p>
            <a:fld id="{5C35FCF4-C3EF-BD43-82E0-05BC237DAD2A}" type="slidenum">
              <a:rPr lang="en-US" smtClean="0"/>
              <a:pPr/>
              <a:t>15</a:t>
            </a:fld>
            <a:endParaRPr lang="en-US" dirty="0"/>
          </a:p>
        </p:txBody>
      </p:sp>
    </p:spTree>
    <p:extLst>
      <p:ext uri="{BB962C8B-B14F-4D97-AF65-F5344CB8AC3E}">
        <p14:creationId xmlns:p14="http://schemas.microsoft.com/office/powerpoint/2010/main" val="426373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CEDCC1-CD2A-223B-0E2A-F1FD250A33C7}"/>
              </a:ext>
            </a:extLst>
          </p:cNvPr>
          <p:cNvSpPr>
            <a:spLocks noGrp="1"/>
          </p:cNvSpPr>
          <p:nvPr>
            <p:ph type="body" sz="quarter" idx="10"/>
          </p:nvPr>
        </p:nvSpPr>
        <p:spPr/>
        <p:txBody>
          <a:bodyPr/>
          <a:lstStyle/>
          <a:p>
            <a:r>
              <a:rPr lang="en-CA" dirty="0"/>
              <a:t>Thank you! </a:t>
            </a:r>
            <a:r>
              <a:rPr lang="en-CA" dirty="0">
                <a:sym typeface="Wingdings" panose="05000000000000000000" pitchFamily="2" charset="2"/>
              </a:rPr>
              <a:t></a:t>
            </a:r>
          </a:p>
        </p:txBody>
      </p:sp>
    </p:spTree>
    <p:extLst>
      <p:ext uri="{BB962C8B-B14F-4D97-AF65-F5344CB8AC3E}">
        <p14:creationId xmlns:p14="http://schemas.microsoft.com/office/powerpoint/2010/main" val="1693639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032B4-8AA9-A6F6-112F-2894C6509A90}"/>
              </a:ext>
            </a:extLst>
          </p:cNvPr>
          <p:cNvSpPr>
            <a:spLocks noGrp="1"/>
          </p:cNvSpPr>
          <p:nvPr>
            <p:ph type="title"/>
          </p:nvPr>
        </p:nvSpPr>
        <p:spPr>
          <a:xfrm>
            <a:off x="562628" y="417315"/>
            <a:ext cx="9724372" cy="1033398"/>
          </a:xfrm>
        </p:spPr>
        <p:txBody>
          <a:bodyPr/>
          <a:lstStyle/>
          <a:p>
            <a:r>
              <a:rPr lang="en-CA" dirty="0"/>
              <a:t>Introduction</a:t>
            </a:r>
          </a:p>
        </p:txBody>
      </p:sp>
      <p:sp>
        <p:nvSpPr>
          <p:cNvPr id="4" name="Slide Number Placeholder 3">
            <a:extLst>
              <a:ext uri="{FF2B5EF4-FFF2-40B4-BE49-F238E27FC236}">
                <a16:creationId xmlns:a16="http://schemas.microsoft.com/office/drawing/2014/main" id="{93A55BE9-E6F1-EAE1-828D-60F404A84AB3}"/>
              </a:ext>
            </a:extLst>
          </p:cNvPr>
          <p:cNvSpPr>
            <a:spLocks noGrp="1"/>
          </p:cNvSpPr>
          <p:nvPr>
            <p:ph type="sldNum" sz="quarter" idx="12"/>
          </p:nvPr>
        </p:nvSpPr>
        <p:spPr/>
        <p:txBody>
          <a:bodyPr/>
          <a:lstStyle/>
          <a:p>
            <a:fld id="{5C35FCF4-C3EF-BD43-82E0-05BC237DAD2A}" type="slidenum">
              <a:rPr lang="en-US" smtClean="0"/>
              <a:pPr/>
              <a:t>2</a:t>
            </a:fld>
            <a:endParaRPr lang="en-US" dirty="0"/>
          </a:p>
        </p:txBody>
      </p:sp>
      <p:sp>
        <p:nvSpPr>
          <p:cNvPr id="5" name="Rectangle: Rounded Corners 4">
            <a:extLst>
              <a:ext uri="{FF2B5EF4-FFF2-40B4-BE49-F238E27FC236}">
                <a16:creationId xmlns:a16="http://schemas.microsoft.com/office/drawing/2014/main" id="{58691CEE-58B9-3E50-8EAB-F22AC18541CD}"/>
              </a:ext>
            </a:extLst>
          </p:cNvPr>
          <p:cNvSpPr/>
          <p:nvPr/>
        </p:nvSpPr>
        <p:spPr>
          <a:xfrm>
            <a:off x="2687216" y="1380926"/>
            <a:ext cx="6036907" cy="737119"/>
          </a:xfrm>
          <a:prstGeom prst="roundRect">
            <a:avLst/>
          </a:prstGeom>
          <a:ln w="28575"/>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sz="2000" b="1" dirty="0"/>
              <a:t>Brain segmentation is vital for any brain analysis task</a:t>
            </a:r>
          </a:p>
        </p:txBody>
      </p:sp>
      <p:sp>
        <p:nvSpPr>
          <p:cNvPr id="6" name="Rectangle: Rounded Corners 5">
            <a:extLst>
              <a:ext uri="{FF2B5EF4-FFF2-40B4-BE49-F238E27FC236}">
                <a16:creationId xmlns:a16="http://schemas.microsoft.com/office/drawing/2014/main" id="{D6A31EE5-8C66-63FE-E74E-EE95ED9CF1F8}"/>
              </a:ext>
            </a:extLst>
          </p:cNvPr>
          <p:cNvSpPr/>
          <p:nvPr/>
        </p:nvSpPr>
        <p:spPr>
          <a:xfrm>
            <a:off x="1399590" y="2603241"/>
            <a:ext cx="4219200" cy="150345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2000" dirty="0"/>
              <a:t>Sensitive to noise</a:t>
            </a:r>
          </a:p>
          <a:p>
            <a:pPr algn="ctr"/>
            <a:r>
              <a:rPr lang="en-CA" sz="2000" dirty="0"/>
              <a:t>Sensitive to intensity variations</a:t>
            </a:r>
          </a:p>
          <a:p>
            <a:pPr algn="ctr"/>
            <a:r>
              <a:rPr lang="en-CA" sz="2000" dirty="0"/>
              <a:t>Time consuming</a:t>
            </a:r>
          </a:p>
        </p:txBody>
      </p:sp>
      <p:sp>
        <p:nvSpPr>
          <p:cNvPr id="8" name="Rectangle: Rounded Corners 7">
            <a:extLst>
              <a:ext uri="{FF2B5EF4-FFF2-40B4-BE49-F238E27FC236}">
                <a16:creationId xmlns:a16="http://schemas.microsoft.com/office/drawing/2014/main" id="{D71AE899-43A3-873B-ADC0-E94AC4570B76}"/>
              </a:ext>
            </a:extLst>
          </p:cNvPr>
          <p:cNvSpPr/>
          <p:nvPr/>
        </p:nvSpPr>
        <p:spPr>
          <a:xfrm>
            <a:off x="5784977" y="2603241"/>
            <a:ext cx="4220548" cy="150345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sz="2000" dirty="0"/>
              <a:t>Need for large labeled dataset</a:t>
            </a:r>
          </a:p>
          <a:p>
            <a:pPr algn="ctr"/>
            <a:r>
              <a:rPr lang="en-CA" sz="2000" dirty="0"/>
              <a:t>overfitting</a:t>
            </a:r>
          </a:p>
          <a:p>
            <a:pPr algn="ctr"/>
            <a:r>
              <a:rPr lang="en-CA" sz="2000" dirty="0"/>
              <a:t>Sensitive to hyperparameter choices</a:t>
            </a:r>
          </a:p>
        </p:txBody>
      </p:sp>
      <p:sp>
        <p:nvSpPr>
          <p:cNvPr id="9" name="Rectangle: Rounded Corners 8">
            <a:extLst>
              <a:ext uri="{FF2B5EF4-FFF2-40B4-BE49-F238E27FC236}">
                <a16:creationId xmlns:a16="http://schemas.microsoft.com/office/drawing/2014/main" id="{65031047-2BDC-EAC9-D13B-7699F16EAE7D}"/>
              </a:ext>
            </a:extLst>
          </p:cNvPr>
          <p:cNvSpPr/>
          <p:nvPr/>
        </p:nvSpPr>
        <p:spPr>
          <a:xfrm>
            <a:off x="2277549" y="2337318"/>
            <a:ext cx="2463281" cy="531845"/>
          </a:xfrm>
          <a:prstGeom prst="roundRect">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lang="en-CA" sz="2000" b="1" dirty="0"/>
              <a:t>Traditional methods</a:t>
            </a:r>
          </a:p>
        </p:txBody>
      </p:sp>
      <p:sp>
        <p:nvSpPr>
          <p:cNvPr id="10" name="Rectangle: Rounded Corners 9">
            <a:extLst>
              <a:ext uri="{FF2B5EF4-FFF2-40B4-BE49-F238E27FC236}">
                <a16:creationId xmlns:a16="http://schemas.microsoft.com/office/drawing/2014/main" id="{18D1E82A-F1C3-923E-C8B2-9449C20381CE}"/>
              </a:ext>
            </a:extLst>
          </p:cNvPr>
          <p:cNvSpPr/>
          <p:nvPr/>
        </p:nvSpPr>
        <p:spPr>
          <a:xfrm>
            <a:off x="6663610" y="2321436"/>
            <a:ext cx="2463281" cy="531845"/>
          </a:xfrm>
          <a:prstGeom prst="roundRect">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lang="en-CA" sz="2000" b="1" dirty="0"/>
              <a:t>CNNs</a:t>
            </a:r>
            <a:endParaRPr lang="en-CA" b="1" dirty="0"/>
          </a:p>
        </p:txBody>
      </p:sp>
      <p:sp>
        <p:nvSpPr>
          <p:cNvPr id="12" name="Rectangle: Rounded Corners 11">
            <a:extLst>
              <a:ext uri="{FF2B5EF4-FFF2-40B4-BE49-F238E27FC236}">
                <a16:creationId xmlns:a16="http://schemas.microsoft.com/office/drawing/2014/main" id="{A2FCE26E-A524-2BF8-AF6F-6B1FFAE8EAD8}"/>
              </a:ext>
            </a:extLst>
          </p:cNvPr>
          <p:cNvSpPr/>
          <p:nvPr/>
        </p:nvSpPr>
        <p:spPr>
          <a:xfrm>
            <a:off x="2397962" y="4605886"/>
            <a:ext cx="6697515" cy="1225748"/>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CA" sz="2000" dirty="0"/>
              <a:t>Combining CNNs, traditional, and post-processing techniques</a:t>
            </a:r>
          </a:p>
          <a:p>
            <a:pPr algn="ctr"/>
            <a:r>
              <a:rPr lang="en-CA" sz="2000" dirty="0"/>
              <a:t>utilizing benefits, overcoming drawbacks</a:t>
            </a:r>
          </a:p>
        </p:txBody>
      </p:sp>
      <p:sp>
        <p:nvSpPr>
          <p:cNvPr id="13" name="Rectangle: Rounded Corners 12">
            <a:extLst>
              <a:ext uri="{FF2B5EF4-FFF2-40B4-BE49-F238E27FC236}">
                <a16:creationId xmlns:a16="http://schemas.microsoft.com/office/drawing/2014/main" id="{FEA99A8C-868E-DAFF-AAFC-0D737D38047E}"/>
              </a:ext>
            </a:extLst>
          </p:cNvPr>
          <p:cNvSpPr/>
          <p:nvPr/>
        </p:nvSpPr>
        <p:spPr>
          <a:xfrm>
            <a:off x="4515080" y="4339963"/>
            <a:ext cx="2463281" cy="531845"/>
          </a:xfrm>
          <a:prstGeom prst="roundRect">
            <a:avLst/>
          </a:prstGeom>
          <a:ln w="28575"/>
        </p:spPr>
        <p:style>
          <a:lnRef idx="2">
            <a:schemeClr val="accent4"/>
          </a:lnRef>
          <a:fillRef idx="1">
            <a:schemeClr val="lt1"/>
          </a:fillRef>
          <a:effectRef idx="0">
            <a:schemeClr val="accent4"/>
          </a:effectRef>
          <a:fontRef idx="minor">
            <a:schemeClr val="dk1"/>
          </a:fontRef>
        </p:style>
        <p:txBody>
          <a:bodyPr rtlCol="0" anchor="ctr"/>
          <a:lstStyle/>
          <a:p>
            <a:pPr algn="ctr"/>
            <a:r>
              <a:rPr lang="en-CA" sz="2000" b="1" dirty="0"/>
              <a:t>This Project</a:t>
            </a:r>
          </a:p>
        </p:txBody>
      </p:sp>
      <p:pic>
        <p:nvPicPr>
          <p:cNvPr id="17" name="Picture 16" descr="Icon&#10;&#10;Description automatically generated">
            <a:extLst>
              <a:ext uri="{FF2B5EF4-FFF2-40B4-BE49-F238E27FC236}">
                <a16:creationId xmlns:a16="http://schemas.microsoft.com/office/drawing/2014/main" id="{4C9513B7-B872-812F-89F6-011F2D84CC8B}"/>
              </a:ext>
            </a:extLst>
          </p:cNvPr>
          <p:cNvPicPr>
            <a:picLocks noChangeAspect="1"/>
          </p:cNvPicPr>
          <p:nvPr/>
        </p:nvPicPr>
        <p:blipFill>
          <a:blip r:embed="rId3"/>
          <a:stretch>
            <a:fillRect/>
          </a:stretch>
        </p:blipFill>
        <p:spPr>
          <a:xfrm>
            <a:off x="9629264" y="2246788"/>
            <a:ext cx="752519" cy="752519"/>
          </a:xfrm>
          <a:prstGeom prst="rect">
            <a:avLst/>
          </a:prstGeom>
        </p:spPr>
      </p:pic>
      <p:pic>
        <p:nvPicPr>
          <p:cNvPr id="19" name="Picture 18" descr="Icon&#10;&#10;Description automatically generated">
            <a:extLst>
              <a:ext uri="{FF2B5EF4-FFF2-40B4-BE49-F238E27FC236}">
                <a16:creationId xmlns:a16="http://schemas.microsoft.com/office/drawing/2014/main" id="{4E6ABC48-0239-0483-308D-1778B87161F9}"/>
              </a:ext>
            </a:extLst>
          </p:cNvPr>
          <p:cNvPicPr>
            <a:picLocks noChangeAspect="1"/>
          </p:cNvPicPr>
          <p:nvPr/>
        </p:nvPicPr>
        <p:blipFill>
          <a:blip r:embed="rId4"/>
          <a:stretch>
            <a:fillRect/>
          </a:stretch>
        </p:blipFill>
        <p:spPr>
          <a:xfrm>
            <a:off x="1032806" y="2226409"/>
            <a:ext cx="733568" cy="733568"/>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AD3CE25-21F9-1F54-9661-4061C834CE7E}"/>
              </a:ext>
            </a:extLst>
          </p:cNvPr>
          <p:cNvPicPr>
            <a:picLocks noChangeAspect="1"/>
          </p:cNvPicPr>
          <p:nvPr/>
        </p:nvPicPr>
        <p:blipFill>
          <a:blip r:embed="rId5"/>
          <a:stretch>
            <a:fillRect/>
          </a:stretch>
        </p:blipFill>
        <p:spPr>
          <a:xfrm>
            <a:off x="8292865" y="1075618"/>
            <a:ext cx="746626" cy="746626"/>
          </a:xfrm>
          <a:prstGeom prst="rect">
            <a:avLst/>
          </a:prstGeom>
        </p:spPr>
      </p:pic>
      <p:pic>
        <p:nvPicPr>
          <p:cNvPr id="23" name="Picture 22" descr="Icon&#10;&#10;Description automatically generated">
            <a:extLst>
              <a:ext uri="{FF2B5EF4-FFF2-40B4-BE49-F238E27FC236}">
                <a16:creationId xmlns:a16="http://schemas.microsoft.com/office/drawing/2014/main" id="{A3CFB08F-01ED-78D8-10E3-37C6F98113CB}"/>
              </a:ext>
            </a:extLst>
          </p:cNvPr>
          <p:cNvPicPr>
            <a:picLocks noChangeAspect="1"/>
          </p:cNvPicPr>
          <p:nvPr/>
        </p:nvPicPr>
        <p:blipFill>
          <a:blip r:embed="rId6"/>
          <a:stretch>
            <a:fillRect/>
          </a:stretch>
        </p:blipFill>
        <p:spPr>
          <a:xfrm>
            <a:off x="8738740" y="4450380"/>
            <a:ext cx="713474" cy="713474"/>
          </a:xfrm>
          <a:prstGeom prst="rect">
            <a:avLst/>
          </a:prstGeom>
        </p:spPr>
      </p:pic>
    </p:spTree>
    <p:extLst>
      <p:ext uri="{BB962C8B-B14F-4D97-AF65-F5344CB8AC3E}">
        <p14:creationId xmlns:p14="http://schemas.microsoft.com/office/powerpoint/2010/main" val="3886935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842EF21-C1FE-EABA-17EF-83F17ACAC80E}"/>
              </a:ext>
            </a:extLst>
          </p:cNvPr>
          <p:cNvPicPr>
            <a:picLocks noChangeAspect="1"/>
          </p:cNvPicPr>
          <p:nvPr/>
        </p:nvPicPr>
        <p:blipFill rotWithShape="1">
          <a:blip r:embed="rId2"/>
          <a:srcRect l="2684" t="3898" r="1880" b="8561"/>
          <a:stretch/>
        </p:blipFill>
        <p:spPr>
          <a:xfrm>
            <a:off x="99194" y="1352182"/>
            <a:ext cx="11232859" cy="4332791"/>
          </a:xfrm>
          <a:prstGeom prst="roundRect">
            <a:avLst/>
          </a:prstGeom>
        </p:spPr>
      </p:pic>
      <p:sp>
        <p:nvSpPr>
          <p:cNvPr id="2" name="Title 1">
            <a:extLst>
              <a:ext uri="{FF2B5EF4-FFF2-40B4-BE49-F238E27FC236}">
                <a16:creationId xmlns:a16="http://schemas.microsoft.com/office/drawing/2014/main" id="{6D740C39-6F83-E89F-FCA1-8EB7E1A4F3B1}"/>
              </a:ext>
            </a:extLst>
          </p:cNvPr>
          <p:cNvSpPr>
            <a:spLocks noGrp="1"/>
          </p:cNvSpPr>
          <p:nvPr>
            <p:ph type="title"/>
          </p:nvPr>
        </p:nvSpPr>
        <p:spPr/>
        <p:txBody>
          <a:bodyPr/>
          <a:lstStyle/>
          <a:p>
            <a:r>
              <a:rPr lang="en-US" dirty="0"/>
              <a:t>Initial Segmentation: </a:t>
            </a:r>
            <a:r>
              <a:rPr lang="en-US" dirty="0" err="1"/>
              <a:t>UNet</a:t>
            </a:r>
            <a:endParaRPr lang="en-CA" dirty="0"/>
          </a:p>
        </p:txBody>
      </p:sp>
      <p:sp>
        <p:nvSpPr>
          <p:cNvPr id="4" name="Slide Number Placeholder 3">
            <a:extLst>
              <a:ext uri="{FF2B5EF4-FFF2-40B4-BE49-F238E27FC236}">
                <a16:creationId xmlns:a16="http://schemas.microsoft.com/office/drawing/2014/main" id="{2BA7C536-F7C4-31AD-ED7E-E0F1EA4EB260}"/>
              </a:ext>
            </a:extLst>
          </p:cNvPr>
          <p:cNvSpPr>
            <a:spLocks noGrp="1"/>
          </p:cNvSpPr>
          <p:nvPr>
            <p:ph type="sldNum" sz="quarter" idx="12"/>
          </p:nvPr>
        </p:nvSpPr>
        <p:spPr/>
        <p:txBody>
          <a:bodyPr/>
          <a:lstStyle/>
          <a:p>
            <a:fld id="{5C35FCF4-C3EF-BD43-82E0-05BC237DAD2A}" type="slidenum">
              <a:rPr lang="en-US" smtClean="0"/>
              <a:pPr/>
              <a:t>3</a:t>
            </a:fld>
            <a:endParaRPr lang="en-US" dirty="0"/>
          </a:p>
        </p:txBody>
      </p:sp>
    </p:spTree>
    <p:extLst>
      <p:ext uri="{BB962C8B-B14F-4D97-AF65-F5344CB8AC3E}">
        <p14:creationId xmlns:p14="http://schemas.microsoft.com/office/powerpoint/2010/main" val="8263798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B46A-8F27-FCB2-DBD4-E6DFCECC3DFE}"/>
              </a:ext>
            </a:extLst>
          </p:cNvPr>
          <p:cNvSpPr>
            <a:spLocks noGrp="1"/>
          </p:cNvSpPr>
          <p:nvPr>
            <p:ph type="title"/>
          </p:nvPr>
        </p:nvSpPr>
        <p:spPr/>
        <p:txBody>
          <a:bodyPr/>
          <a:lstStyle/>
          <a:p>
            <a:r>
              <a:rPr lang="en-US" dirty="0"/>
              <a:t>Post-Processing Pipeline</a:t>
            </a:r>
            <a:endParaRPr lang="en-CA" dirty="0"/>
          </a:p>
        </p:txBody>
      </p:sp>
      <p:sp>
        <p:nvSpPr>
          <p:cNvPr id="4" name="Slide Number Placeholder 3">
            <a:extLst>
              <a:ext uri="{FF2B5EF4-FFF2-40B4-BE49-F238E27FC236}">
                <a16:creationId xmlns:a16="http://schemas.microsoft.com/office/drawing/2014/main" id="{6F87D667-5C2A-3E10-465A-247EA1BA9277}"/>
              </a:ext>
            </a:extLst>
          </p:cNvPr>
          <p:cNvSpPr>
            <a:spLocks noGrp="1"/>
          </p:cNvSpPr>
          <p:nvPr>
            <p:ph type="sldNum" sz="quarter" idx="12"/>
          </p:nvPr>
        </p:nvSpPr>
        <p:spPr/>
        <p:txBody>
          <a:bodyPr/>
          <a:lstStyle/>
          <a:p>
            <a:fld id="{5C35FCF4-C3EF-BD43-82E0-05BC237DAD2A}" type="slidenum">
              <a:rPr lang="en-US" smtClean="0"/>
              <a:pPr/>
              <a:t>4</a:t>
            </a:fld>
            <a:endParaRPr lang="en-US" dirty="0"/>
          </a:p>
        </p:txBody>
      </p:sp>
      <p:pic>
        <p:nvPicPr>
          <p:cNvPr id="25" name="Picture 24">
            <a:extLst>
              <a:ext uri="{FF2B5EF4-FFF2-40B4-BE49-F238E27FC236}">
                <a16:creationId xmlns:a16="http://schemas.microsoft.com/office/drawing/2014/main" id="{4573CE0F-89BE-521B-5FE8-A4E1E3E4D277}"/>
              </a:ext>
            </a:extLst>
          </p:cNvPr>
          <p:cNvPicPr>
            <a:picLocks noChangeAspect="1"/>
          </p:cNvPicPr>
          <p:nvPr/>
        </p:nvPicPr>
        <p:blipFill rotWithShape="1">
          <a:blip r:embed="rId2"/>
          <a:srcRect r="29337"/>
          <a:stretch/>
        </p:blipFill>
        <p:spPr>
          <a:xfrm>
            <a:off x="292515" y="1394541"/>
            <a:ext cx="10214689" cy="2459002"/>
          </a:xfrm>
          <a:prstGeom prst="rect">
            <a:avLst/>
          </a:prstGeom>
        </p:spPr>
      </p:pic>
    </p:spTree>
    <p:extLst>
      <p:ext uri="{BB962C8B-B14F-4D97-AF65-F5344CB8AC3E}">
        <p14:creationId xmlns:p14="http://schemas.microsoft.com/office/powerpoint/2010/main" val="237769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B46A-8F27-FCB2-DBD4-E6DFCECC3DFE}"/>
              </a:ext>
            </a:extLst>
          </p:cNvPr>
          <p:cNvSpPr>
            <a:spLocks noGrp="1"/>
          </p:cNvSpPr>
          <p:nvPr>
            <p:ph type="title"/>
          </p:nvPr>
        </p:nvSpPr>
        <p:spPr/>
        <p:txBody>
          <a:bodyPr/>
          <a:lstStyle/>
          <a:p>
            <a:r>
              <a:rPr lang="en-US" dirty="0"/>
              <a:t>Post-Processing Pipeline</a:t>
            </a:r>
            <a:endParaRPr lang="en-CA" dirty="0"/>
          </a:p>
        </p:txBody>
      </p:sp>
      <p:sp>
        <p:nvSpPr>
          <p:cNvPr id="4" name="Slide Number Placeholder 3">
            <a:extLst>
              <a:ext uri="{FF2B5EF4-FFF2-40B4-BE49-F238E27FC236}">
                <a16:creationId xmlns:a16="http://schemas.microsoft.com/office/drawing/2014/main" id="{6F87D667-5C2A-3E10-465A-247EA1BA9277}"/>
              </a:ext>
            </a:extLst>
          </p:cNvPr>
          <p:cNvSpPr>
            <a:spLocks noGrp="1"/>
          </p:cNvSpPr>
          <p:nvPr>
            <p:ph type="sldNum" sz="quarter" idx="12"/>
          </p:nvPr>
        </p:nvSpPr>
        <p:spPr/>
        <p:txBody>
          <a:bodyPr/>
          <a:lstStyle/>
          <a:p>
            <a:fld id="{5C35FCF4-C3EF-BD43-82E0-05BC237DAD2A}" type="slidenum">
              <a:rPr lang="en-US" smtClean="0"/>
              <a:pPr/>
              <a:t>5</a:t>
            </a:fld>
            <a:endParaRPr lang="en-US" dirty="0"/>
          </a:p>
        </p:txBody>
      </p:sp>
      <p:grpSp>
        <p:nvGrpSpPr>
          <p:cNvPr id="3" name="Group 2">
            <a:extLst>
              <a:ext uri="{FF2B5EF4-FFF2-40B4-BE49-F238E27FC236}">
                <a16:creationId xmlns:a16="http://schemas.microsoft.com/office/drawing/2014/main" id="{B0C45E63-0B85-EB47-1BF5-D8153AB40E0C}"/>
              </a:ext>
            </a:extLst>
          </p:cNvPr>
          <p:cNvGrpSpPr>
            <a:grpSpLocks noChangeAspect="1"/>
          </p:cNvGrpSpPr>
          <p:nvPr/>
        </p:nvGrpSpPr>
        <p:grpSpPr>
          <a:xfrm>
            <a:off x="623591" y="3922570"/>
            <a:ext cx="4477890" cy="1440000"/>
            <a:chOff x="1237737" y="4065819"/>
            <a:chExt cx="3808319" cy="1224679"/>
          </a:xfrm>
        </p:grpSpPr>
        <p:pic>
          <p:nvPicPr>
            <p:cNvPr id="5" name="Picture 4">
              <a:extLst>
                <a:ext uri="{FF2B5EF4-FFF2-40B4-BE49-F238E27FC236}">
                  <a16:creationId xmlns:a16="http://schemas.microsoft.com/office/drawing/2014/main" id="{32B5DC16-4CE7-6A3C-51E0-D858D61A3DA1}"/>
                </a:ext>
              </a:extLst>
            </p:cNvPr>
            <p:cNvPicPr>
              <a:picLocks noChangeAspect="1"/>
            </p:cNvPicPr>
            <p:nvPr/>
          </p:nvPicPr>
          <p:blipFill rotWithShape="1">
            <a:blip r:embed="rId3"/>
            <a:srcRect l="44089" t="35029" r="28075" b="31660"/>
            <a:stretch/>
          </p:blipFill>
          <p:spPr>
            <a:xfrm>
              <a:off x="1237737" y="4068612"/>
              <a:ext cx="1221889" cy="1221886"/>
            </a:xfrm>
            <a:prstGeom prst="rect">
              <a:avLst/>
            </a:prstGeom>
          </p:spPr>
        </p:pic>
        <p:pic>
          <p:nvPicPr>
            <p:cNvPr id="6" name="Picture 5">
              <a:extLst>
                <a:ext uri="{FF2B5EF4-FFF2-40B4-BE49-F238E27FC236}">
                  <a16:creationId xmlns:a16="http://schemas.microsoft.com/office/drawing/2014/main" id="{54CD82F5-C8AD-7071-0F98-D012971B939D}"/>
                </a:ext>
              </a:extLst>
            </p:cNvPr>
            <p:cNvPicPr>
              <a:picLocks noChangeAspect="1"/>
            </p:cNvPicPr>
            <p:nvPr/>
          </p:nvPicPr>
          <p:blipFill rotWithShape="1">
            <a:blip r:embed="rId4"/>
            <a:srcRect l="43555" t="33333" r="25073" b="29382"/>
            <a:stretch/>
          </p:blipFill>
          <p:spPr>
            <a:xfrm>
              <a:off x="3824167" y="4065819"/>
              <a:ext cx="1221889" cy="1221886"/>
            </a:xfrm>
            <a:prstGeom prst="rect">
              <a:avLst/>
            </a:prstGeom>
          </p:spPr>
        </p:pic>
        <p:pic>
          <p:nvPicPr>
            <p:cNvPr id="7" name="Picture 6">
              <a:extLst>
                <a:ext uri="{FF2B5EF4-FFF2-40B4-BE49-F238E27FC236}">
                  <a16:creationId xmlns:a16="http://schemas.microsoft.com/office/drawing/2014/main" id="{D6B432F4-4E8D-16DD-1C1D-92D60551CF17}"/>
                </a:ext>
              </a:extLst>
            </p:cNvPr>
            <p:cNvPicPr>
              <a:picLocks noChangeAspect="1"/>
            </p:cNvPicPr>
            <p:nvPr/>
          </p:nvPicPr>
          <p:blipFill rotWithShape="1">
            <a:blip r:embed="rId5"/>
            <a:srcRect l="45526" t="38437" r="26445" b="28250"/>
            <a:stretch/>
          </p:blipFill>
          <p:spPr>
            <a:xfrm>
              <a:off x="2530952" y="4065819"/>
              <a:ext cx="1221889" cy="1221886"/>
            </a:xfrm>
            <a:prstGeom prst="rect">
              <a:avLst/>
            </a:prstGeom>
          </p:spPr>
        </p:pic>
      </p:grpSp>
      <p:pic>
        <p:nvPicPr>
          <p:cNvPr id="13" name="Picture 12">
            <a:extLst>
              <a:ext uri="{FF2B5EF4-FFF2-40B4-BE49-F238E27FC236}">
                <a16:creationId xmlns:a16="http://schemas.microsoft.com/office/drawing/2014/main" id="{86529941-4237-06EF-0169-FCD214487C1C}"/>
              </a:ext>
            </a:extLst>
          </p:cNvPr>
          <p:cNvPicPr>
            <a:picLocks noChangeAspect="1"/>
          </p:cNvPicPr>
          <p:nvPr/>
        </p:nvPicPr>
        <p:blipFill rotWithShape="1">
          <a:blip r:embed="rId6">
            <a:alphaModFix amt="35000"/>
          </a:blip>
          <a:srcRect r="29337"/>
          <a:stretch/>
        </p:blipFill>
        <p:spPr>
          <a:xfrm>
            <a:off x="292515" y="1394541"/>
            <a:ext cx="10214689" cy="2459002"/>
          </a:xfrm>
          <a:prstGeom prst="rect">
            <a:avLst/>
          </a:prstGeom>
        </p:spPr>
      </p:pic>
      <p:pic>
        <p:nvPicPr>
          <p:cNvPr id="14" name="Picture 13">
            <a:extLst>
              <a:ext uri="{FF2B5EF4-FFF2-40B4-BE49-F238E27FC236}">
                <a16:creationId xmlns:a16="http://schemas.microsoft.com/office/drawing/2014/main" id="{F757E990-DBA5-53B4-E311-3C2A8C92DD8C}"/>
              </a:ext>
            </a:extLst>
          </p:cNvPr>
          <p:cNvPicPr>
            <a:picLocks noChangeAspect="1"/>
          </p:cNvPicPr>
          <p:nvPr/>
        </p:nvPicPr>
        <p:blipFill rotWithShape="1">
          <a:blip r:embed="rId6"/>
          <a:srcRect r="92922"/>
          <a:stretch/>
        </p:blipFill>
        <p:spPr>
          <a:xfrm>
            <a:off x="292515" y="1394541"/>
            <a:ext cx="1023102" cy="2459002"/>
          </a:xfrm>
          <a:prstGeom prst="rect">
            <a:avLst/>
          </a:prstGeom>
        </p:spPr>
      </p:pic>
    </p:spTree>
    <p:extLst>
      <p:ext uri="{BB962C8B-B14F-4D97-AF65-F5344CB8AC3E}">
        <p14:creationId xmlns:p14="http://schemas.microsoft.com/office/powerpoint/2010/main" val="3459690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1B46A-8F27-FCB2-DBD4-E6DFCECC3DFE}"/>
              </a:ext>
            </a:extLst>
          </p:cNvPr>
          <p:cNvSpPr>
            <a:spLocks noGrp="1"/>
          </p:cNvSpPr>
          <p:nvPr>
            <p:ph type="title"/>
          </p:nvPr>
        </p:nvSpPr>
        <p:spPr/>
        <p:txBody>
          <a:bodyPr/>
          <a:lstStyle/>
          <a:p>
            <a:r>
              <a:rPr lang="en-US" dirty="0"/>
              <a:t>Post-Processing Pipeline</a:t>
            </a:r>
            <a:endParaRPr lang="en-CA" dirty="0"/>
          </a:p>
        </p:txBody>
      </p:sp>
      <p:sp>
        <p:nvSpPr>
          <p:cNvPr id="4" name="Slide Number Placeholder 3">
            <a:extLst>
              <a:ext uri="{FF2B5EF4-FFF2-40B4-BE49-F238E27FC236}">
                <a16:creationId xmlns:a16="http://schemas.microsoft.com/office/drawing/2014/main" id="{6F87D667-5C2A-3E10-465A-247EA1BA9277}"/>
              </a:ext>
            </a:extLst>
          </p:cNvPr>
          <p:cNvSpPr>
            <a:spLocks noGrp="1"/>
          </p:cNvSpPr>
          <p:nvPr>
            <p:ph type="sldNum" sz="quarter" idx="12"/>
          </p:nvPr>
        </p:nvSpPr>
        <p:spPr/>
        <p:txBody>
          <a:bodyPr/>
          <a:lstStyle/>
          <a:p>
            <a:fld id="{5C35FCF4-C3EF-BD43-82E0-05BC237DAD2A}" type="slidenum">
              <a:rPr lang="en-US" smtClean="0"/>
              <a:pPr/>
              <a:t>6</a:t>
            </a:fld>
            <a:endParaRPr lang="en-US" dirty="0"/>
          </a:p>
        </p:txBody>
      </p:sp>
      <p:grpSp>
        <p:nvGrpSpPr>
          <p:cNvPr id="23" name="Group 22">
            <a:extLst>
              <a:ext uri="{FF2B5EF4-FFF2-40B4-BE49-F238E27FC236}">
                <a16:creationId xmlns:a16="http://schemas.microsoft.com/office/drawing/2014/main" id="{3F613A8C-7EB1-C395-21F1-75B865BF772D}"/>
              </a:ext>
            </a:extLst>
          </p:cNvPr>
          <p:cNvGrpSpPr>
            <a:grpSpLocks noChangeAspect="1"/>
          </p:cNvGrpSpPr>
          <p:nvPr/>
        </p:nvGrpSpPr>
        <p:grpSpPr>
          <a:xfrm>
            <a:off x="812392" y="3922817"/>
            <a:ext cx="4441547" cy="1440000"/>
            <a:chOff x="862912" y="3786437"/>
            <a:chExt cx="5901162" cy="1913222"/>
          </a:xfrm>
        </p:grpSpPr>
        <p:pic>
          <p:nvPicPr>
            <p:cNvPr id="20" name="Picture 19">
              <a:extLst>
                <a:ext uri="{FF2B5EF4-FFF2-40B4-BE49-F238E27FC236}">
                  <a16:creationId xmlns:a16="http://schemas.microsoft.com/office/drawing/2014/main" id="{66B8C754-E921-A79A-766F-05CA14BDB0C6}"/>
                </a:ext>
              </a:extLst>
            </p:cNvPr>
            <p:cNvPicPr>
              <a:picLocks noChangeAspect="1"/>
            </p:cNvPicPr>
            <p:nvPr/>
          </p:nvPicPr>
          <p:blipFill rotWithShape="1">
            <a:blip r:embed="rId3"/>
            <a:srcRect l="67723" t="44575" r="1482" b="4301"/>
            <a:stretch/>
          </p:blipFill>
          <p:spPr>
            <a:xfrm>
              <a:off x="862912" y="3797808"/>
              <a:ext cx="1901851" cy="1901851"/>
            </a:xfrm>
            <a:prstGeom prst="rect">
              <a:avLst/>
            </a:prstGeom>
          </p:spPr>
        </p:pic>
        <p:pic>
          <p:nvPicPr>
            <p:cNvPr id="21" name="Picture 20">
              <a:extLst>
                <a:ext uri="{FF2B5EF4-FFF2-40B4-BE49-F238E27FC236}">
                  <a16:creationId xmlns:a16="http://schemas.microsoft.com/office/drawing/2014/main" id="{6249C0A1-2342-9142-15B8-0694A89A8CF7}"/>
                </a:ext>
              </a:extLst>
            </p:cNvPr>
            <p:cNvPicPr>
              <a:picLocks noChangeAspect="1"/>
            </p:cNvPicPr>
            <p:nvPr/>
          </p:nvPicPr>
          <p:blipFill rotWithShape="1">
            <a:blip r:embed="rId4"/>
            <a:srcRect l="12165" t="13816" r="14582" b="15955"/>
            <a:stretch/>
          </p:blipFill>
          <p:spPr>
            <a:xfrm>
              <a:off x="4871712" y="3786437"/>
              <a:ext cx="1892362" cy="1892362"/>
            </a:xfrm>
            <a:prstGeom prst="rect">
              <a:avLst/>
            </a:prstGeom>
          </p:spPr>
        </p:pic>
        <p:pic>
          <p:nvPicPr>
            <p:cNvPr id="22" name="Picture 21">
              <a:extLst>
                <a:ext uri="{FF2B5EF4-FFF2-40B4-BE49-F238E27FC236}">
                  <a16:creationId xmlns:a16="http://schemas.microsoft.com/office/drawing/2014/main" id="{1F98A52D-1105-EB5C-85DF-61D1D1553FDB}"/>
                </a:ext>
              </a:extLst>
            </p:cNvPr>
            <p:cNvPicPr>
              <a:picLocks noChangeAspect="1"/>
            </p:cNvPicPr>
            <p:nvPr/>
          </p:nvPicPr>
          <p:blipFill rotWithShape="1">
            <a:blip r:embed="rId5"/>
            <a:srcRect l="8439" t="9521" r="9052" b="10724"/>
            <a:stretch/>
          </p:blipFill>
          <p:spPr>
            <a:xfrm>
              <a:off x="2878683" y="3797808"/>
              <a:ext cx="1892363" cy="1892362"/>
            </a:xfrm>
            <a:prstGeom prst="rect">
              <a:avLst/>
            </a:prstGeom>
          </p:spPr>
        </p:pic>
      </p:grpSp>
      <p:pic>
        <p:nvPicPr>
          <p:cNvPr id="3" name="Picture 2">
            <a:extLst>
              <a:ext uri="{FF2B5EF4-FFF2-40B4-BE49-F238E27FC236}">
                <a16:creationId xmlns:a16="http://schemas.microsoft.com/office/drawing/2014/main" id="{2AAA9133-8BB6-EF95-6170-3828F514F98D}"/>
              </a:ext>
            </a:extLst>
          </p:cNvPr>
          <p:cNvPicPr>
            <a:picLocks noChangeAspect="1"/>
          </p:cNvPicPr>
          <p:nvPr/>
        </p:nvPicPr>
        <p:blipFill rotWithShape="1">
          <a:blip r:embed="rId6">
            <a:alphaModFix amt="35000"/>
          </a:blip>
          <a:srcRect r="29337"/>
          <a:stretch/>
        </p:blipFill>
        <p:spPr>
          <a:xfrm>
            <a:off x="292515" y="1394541"/>
            <a:ext cx="10214689" cy="2459002"/>
          </a:xfrm>
          <a:prstGeom prst="rect">
            <a:avLst/>
          </a:prstGeom>
        </p:spPr>
      </p:pic>
      <p:pic>
        <p:nvPicPr>
          <p:cNvPr id="5" name="Picture 4">
            <a:extLst>
              <a:ext uri="{FF2B5EF4-FFF2-40B4-BE49-F238E27FC236}">
                <a16:creationId xmlns:a16="http://schemas.microsoft.com/office/drawing/2014/main" id="{0EE20862-E882-A47A-F6EE-19961B5F6DC9}"/>
              </a:ext>
            </a:extLst>
          </p:cNvPr>
          <p:cNvPicPr>
            <a:picLocks noChangeAspect="1"/>
          </p:cNvPicPr>
          <p:nvPr/>
        </p:nvPicPr>
        <p:blipFill rotWithShape="1">
          <a:blip r:embed="rId6"/>
          <a:srcRect l="-2" r="75043"/>
          <a:stretch/>
        </p:blipFill>
        <p:spPr>
          <a:xfrm>
            <a:off x="292514" y="1394541"/>
            <a:ext cx="3607681" cy="2459002"/>
          </a:xfrm>
          <a:prstGeom prst="rect">
            <a:avLst/>
          </a:prstGeom>
        </p:spPr>
      </p:pic>
    </p:spTree>
    <p:extLst>
      <p:ext uri="{BB962C8B-B14F-4D97-AF65-F5344CB8AC3E}">
        <p14:creationId xmlns:p14="http://schemas.microsoft.com/office/powerpoint/2010/main" val="1889798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A94D-B1D3-B8FB-62FA-1F3D8EC4D48D}"/>
              </a:ext>
            </a:extLst>
          </p:cNvPr>
          <p:cNvSpPr>
            <a:spLocks noGrp="1"/>
          </p:cNvSpPr>
          <p:nvPr>
            <p:ph type="title"/>
          </p:nvPr>
        </p:nvSpPr>
        <p:spPr/>
        <p:txBody>
          <a:bodyPr/>
          <a:lstStyle/>
          <a:p>
            <a:r>
              <a:rPr lang="en-US" dirty="0"/>
              <a:t>Post-Processing Pipeline</a:t>
            </a:r>
            <a:endParaRPr lang="en-CA" dirty="0"/>
          </a:p>
        </p:txBody>
      </p:sp>
      <p:sp>
        <p:nvSpPr>
          <p:cNvPr id="4" name="Slide Number Placeholder 3">
            <a:extLst>
              <a:ext uri="{FF2B5EF4-FFF2-40B4-BE49-F238E27FC236}">
                <a16:creationId xmlns:a16="http://schemas.microsoft.com/office/drawing/2014/main" id="{9C270FA4-DE20-15AC-762F-974749239663}"/>
              </a:ext>
            </a:extLst>
          </p:cNvPr>
          <p:cNvSpPr>
            <a:spLocks noGrp="1"/>
          </p:cNvSpPr>
          <p:nvPr>
            <p:ph type="sldNum" sz="quarter" idx="12"/>
          </p:nvPr>
        </p:nvSpPr>
        <p:spPr/>
        <p:txBody>
          <a:bodyPr/>
          <a:lstStyle/>
          <a:p>
            <a:fld id="{5C35FCF4-C3EF-BD43-82E0-05BC237DAD2A}" type="slidenum">
              <a:rPr lang="en-US" smtClean="0"/>
              <a:pPr/>
              <a:t>7</a:t>
            </a:fld>
            <a:endParaRPr lang="en-US" dirty="0"/>
          </a:p>
        </p:txBody>
      </p:sp>
      <p:grpSp>
        <p:nvGrpSpPr>
          <p:cNvPr id="10" name="Group 9">
            <a:extLst>
              <a:ext uri="{FF2B5EF4-FFF2-40B4-BE49-F238E27FC236}">
                <a16:creationId xmlns:a16="http://schemas.microsoft.com/office/drawing/2014/main" id="{311C940A-5A95-A134-C4B4-0A9BC698AAD9}"/>
              </a:ext>
            </a:extLst>
          </p:cNvPr>
          <p:cNvGrpSpPr>
            <a:grpSpLocks noChangeAspect="1"/>
          </p:cNvGrpSpPr>
          <p:nvPr/>
        </p:nvGrpSpPr>
        <p:grpSpPr>
          <a:xfrm>
            <a:off x="1768966" y="3914967"/>
            <a:ext cx="4440048" cy="1440000"/>
            <a:chOff x="1078201" y="3519360"/>
            <a:chExt cx="5872598" cy="1904606"/>
          </a:xfrm>
        </p:grpSpPr>
        <p:pic>
          <p:nvPicPr>
            <p:cNvPr id="7" name="Picture 6">
              <a:extLst>
                <a:ext uri="{FF2B5EF4-FFF2-40B4-BE49-F238E27FC236}">
                  <a16:creationId xmlns:a16="http://schemas.microsoft.com/office/drawing/2014/main" id="{7EB5CACA-1184-C32A-FF36-C4E2938E77C7}"/>
                </a:ext>
              </a:extLst>
            </p:cNvPr>
            <p:cNvPicPr>
              <a:picLocks noChangeAspect="1"/>
            </p:cNvPicPr>
            <p:nvPr/>
          </p:nvPicPr>
          <p:blipFill rotWithShape="1">
            <a:blip r:embed="rId3"/>
            <a:srcRect l="71" t="10525" r="10762" b="4436"/>
            <a:stretch/>
          </p:blipFill>
          <p:spPr>
            <a:xfrm>
              <a:off x="1078201" y="3519360"/>
              <a:ext cx="1892361" cy="1892361"/>
            </a:xfrm>
            <a:prstGeom prst="rect">
              <a:avLst/>
            </a:prstGeom>
          </p:spPr>
        </p:pic>
        <p:pic>
          <p:nvPicPr>
            <p:cNvPr id="8" name="Picture 7">
              <a:extLst>
                <a:ext uri="{FF2B5EF4-FFF2-40B4-BE49-F238E27FC236}">
                  <a16:creationId xmlns:a16="http://schemas.microsoft.com/office/drawing/2014/main" id="{1811E631-6E7F-C346-86D8-962A29CF0A24}"/>
                </a:ext>
              </a:extLst>
            </p:cNvPr>
            <p:cNvPicPr>
              <a:picLocks noChangeAspect="1"/>
            </p:cNvPicPr>
            <p:nvPr/>
          </p:nvPicPr>
          <p:blipFill rotWithShape="1">
            <a:blip r:embed="rId4"/>
            <a:srcRect t="2799" r="5898" b="8367"/>
            <a:stretch/>
          </p:blipFill>
          <p:spPr>
            <a:xfrm>
              <a:off x="3065408" y="3531604"/>
              <a:ext cx="1892362" cy="1892362"/>
            </a:xfrm>
            <a:prstGeom prst="rect">
              <a:avLst/>
            </a:prstGeom>
          </p:spPr>
        </p:pic>
        <p:pic>
          <p:nvPicPr>
            <p:cNvPr id="9" name="Picture 8">
              <a:extLst>
                <a:ext uri="{FF2B5EF4-FFF2-40B4-BE49-F238E27FC236}">
                  <a16:creationId xmlns:a16="http://schemas.microsoft.com/office/drawing/2014/main" id="{5654F3C9-8DAC-14CA-A6E4-A6ACEFF91A16}"/>
                </a:ext>
              </a:extLst>
            </p:cNvPr>
            <p:cNvPicPr>
              <a:picLocks noChangeAspect="1"/>
            </p:cNvPicPr>
            <p:nvPr/>
          </p:nvPicPr>
          <p:blipFill rotWithShape="1">
            <a:blip r:embed="rId5"/>
            <a:srcRect l="6082" t="6114" r="5083" b="12630"/>
            <a:stretch/>
          </p:blipFill>
          <p:spPr>
            <a:xfrm>
              <a:off x="5058437" y="3531604"/>
              <a:ext cx="1892362" cy="1892362"/>
            </a:xfrm>
            <a:prstGeom prst="rect">
              <a:avLst/>
            </a:prstGeom>
          </p:spPr>
        </p:pic>
      </p:grpSp>
      <p:pic>
        <p:nvPicPr>
          <p:cNvPr id="3" name="Picture 2">
            <a:extLst>
              <a:ext uri="{FF2B5EF4-FFF2-40B4-BE49-F238E27FC236}">
                <a16:creationId xmlns:a16="http://schemas.microsoft.com/office/drawing/2014/main" id="{785477E3-EFBB-9A12-ABAC-CD9872290941}"/>
              </a:ext>
            </a:extLst>
          </p:cNvPr>
          <p:cNvPicPr>
            <a:picLocks noChangeAspect="1"/>
          </p:cNvPicPr>
          <p:nvPr/>
        </p:nvPicPr>
        <p:blipFill rotWithShape="1">
          <a:blip r:embed="rId6">
            <a:alphaModFix amt="35000"/>
          </a:blip>
          <a:srcRect r="29337"/>
          <a:stretch/>
        </p:blipFill>
        <p:spPr>
          <a:xfrm>
            <a:off x="292515" y="1394541"/>
            <a:ext cx="10214689" cy="2459002"/>
          </a:xfrm>
          <a:prstGeom prst="rect">
            <a:avLst/>
          </a:prstGeom>
        </p:spPr>
      </p:pic>
      <p:pic>
        <p:nvPicPr>
          <p:cNvPr id="5" name="Picture 4">
            <a:extLst>
              <a:ext uri="{FF2B5EF4-FFF2-40B4-BE49-F238E27FC236}">
                <a16:creationId xmlns:a16="http://schemas.microsoft.com/office/drawing/2014/main" id="{27172476-7821-72C4-4ED1-96876E58E08F}"/>
              </a:ext>
            </a:extLst>
          </p:cNvPr>
          <p:cNvPicPr>
            <a:picLocks noChangeAspect="1"/>
          </p:cNvPicPr>
          <p:nvPr/>
        </p:nvPicPr>
        <p:blipFill rotWithShape="1">
          <a:blip r:embed="rId6"/>
          <a:srcRect l="-2" r="66651"/>
          <a:stretch/>
        </p:blipFill>
        <p:spPr>
          <a:xfrm>
            <a:off x="292514" y="1394541"/>
            <a:ext cx="4820661" cy="2459002"/>
          </a:xfrm>
          <a:prstGeom prst="rect">
            <a:avLst/>
          </a:prstGeom>
        </p:spPr>
      </p:pic>
    </p:spTree>
    <p:extLst>
      <p:ext uri="{BB962C8B-B14F-4D97-AF65-F5344CB8AC3E}">
        <p14:creationId xmlns:p14="http://schemas.microsoft.com/office/powerpoint/2010/main" val="253910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A94D-B1D3-B8FB-62FA-1F3D8EC4D48D}"/>
              </a:ext>
            </a:extLst>
          </p:cNvPr>
          <p:cNvSpPr>
            <a:spLocks noGrp="1"/>
          </p:cNvSpPr>
          <p:nvPr>
            <p:ph type="title"/>
          </p:nvPr>
        </p:nvSpPr>
        <p:spPr/>
        <p:txBody>
          <a:bodyPr/>
          <a:lstStyle/>
          <a:p>
            <a:r>
              <a:rPr lang="en-US" dirty="0"/>
              <a:t>Post-Processing Pipeline</a:t>
            </a:r>
            <a:endParaRPr lang="en-CA" dirty="0"/>
          </a:p>
        </p:txBody>
      </p:sp>
      <p:sp>
        <p:nvSpPr>
          <p:cNvPr id="4" name="Slide Number Placeholder 3">
            <a:extLst>
              <a:ext uri="{FF2B5EF4-FFF2-40B4-BE49-F238E27FC236}">
                <a16:creationId xmlns:a16="http://schemas.microsoft.com/office/drawing/2014/main" id="{9C270FA4-DE20-15AC-762F-974749239663}"/>
              </a:ext>
            </a:extLst>
          </p:cNvPr>
          <p:cNvSpPr>
            <a:spLocks noGrp="1"/>
          </p:cNvSpPr>
          <p:nvPr>
            <p:ph type="sldNum" sz="quarter" idx="12"/>
          </p:nvPr>
        </p:nvSpPr>
        <p:spPr/>
        <p:txBody>
          <a:bodyPr/>
          <a:lstStyle/>
          <a:p>
            <a:fld id="{5C35FCF4-C3EF-BD43-82E0-05BC237DAD2A}" type="slidenum">
              <a:rPr lang="en-US" smtClean="0"/>
              <a:pPr/>
              <a:t>8</a:t>
            </a:fld>
            <a:endParaRPr lang="en-US" dirty="0"/>
          </a:p>
        </p:txBody>
      </p:sp>
      <p:grpSp>
        <p:nvGrpSpPr>
          <p:cNvPr id="14" name="Group 13">
            <a:extLst>
              <a:ext uri="{FF2B5EF4-FFF2-40B4-BE49-F238E27FC236}">
                <a16:creationId xmlns:a16="http://schemas.microsoft.com/office/drawing/2014/main" id="{3DED5FE1-9DDD-7594-C349-7E5A375576B2}"/>
              </a:ext>
            </a:extLst>
          </p:cNvPr>
          <p:cNvGrpSpPr>
            <a:grpSpLocks noChangeAspect="1"/>
          </p:cNvGrpSpPr>
          <p:nvPr/>
        </p:nvGrpSpPr>
        <p:grpSpPr>
          <a:xfrm>
            <a:off x="3403583" y="3905709"/>
            <a:ext cx="4464347" cy="1440000"/>
            <a:chOff x="1173046" y="3369002"/>
            <a:chExt cx="5866778" cy="1892362"/>
          </a:xfrm>
        </p:grpSpPr>
        <p:pic>
          <p:nvPicPr>
            <p:cNvPr id="11" name="Picture 10">
              <a:extLst>
                <a:ext uri="{FF2B5EF4-FFF2-40B4-BE49-F238E27FC236}">
                  <a16:creationId xmlns:a16="http://schemas.microsoft.com/office/drawing/2014/main" id="{0AB9F5BE-779C-AFE5-5419-E4632A8B12A0}"/>
                </a:ext>
              </a:extLst>
            </p:cNvPr>
            <p:cNvPicPr>
              <a:picLocks noChangeAspect="1"/>
            </p:cNvPicPr>
            <p:nvPr/>
          </p:nvPicPr>
          <p:blipFill rotWithShape="1">
            <a:blip r:embed="rId3"/>
            <a:srcRect l="2043" t="9864" r="13573" b="9503"/>
            <a:stretch/>
          </p:blipFill>
          <p:spPr>
            <a:xfrm>
              <a:off x="1173046" y="3369002"/>
              <a:ext cx="1892362" cy="1892362"/>
            </a:xfrm>
            <a:prstGeom prst="rect">
              <a:avLst/>
            </a:prstGeom>
          </p:spPr>
        </p:pic>
        <p:pic>
          <p:nvPicPr>
            <p:cNvPr id="12" name="Picture 11">
              <a:extLst>
                <a:ext uri="{FF2B5EF4-FFF2-40B4-BE49-F238E27FC236}">
                  <a16:creationId xmlns:a16="http://schemas.microsoft.com/office/drawing/2014/main" id="{CA8F35FE-8A2C-244F-E876-907B8F55E871}"/>
                </a:ext>
              </a:extLst>
            </p:cNvPr>
            <p:cNvPicPr>
              <a:picLocks noChangeAspect="1"/>
            </p:cNvPicPr>
            <p:nvPr/>
          </p:nvPicPr>
          <p:blipFill rotWithShape="1">
            <a:blip r:embed="rId4"/>
            <a:srcRect l="13960" t="7052" r="28113" b="16395"/>
            <a:stretch/>
          </p:blipFill>
          <p:spPr>
            <a:xfrm>
              <a:off x="3160254" y="3369002"/>
              <a:ext cx="1892362" cy="1892362"/>
            </a:xfrm>
            <a:prstGeom prst="rect">
              <a:avLst/>
            </a:prstGeom>
          </p:spPr>
        </p:pic>
        <p:pic>
          <p:nvPicPr>
            <p:cNvPr id="13" name="Picture 12">
              <a:extLst>
                <a:ext uri="{FF2B5EF4-FFF2-40B4-BE49-F238E27FC236}">
                  <a16:creationId xmlns:a16="http://schemas.microsoft.com/office/drawing/2014/main" id="{ABC97C7F-E54D-4B06-29E6-777E6E08463D}"/>
                </a:ext>
              </a:extLst>
            </p:cNvPr>
            <p:cNvPicPr>
              <a:picLocks noChangeAspect="1"/>
            </p:cNvPicPr>
            <p:nvPr/>
          </p:nvPicPr>
          <p:blipFill rotWithShape="1">
            <a:blip r:embed="rId5"/>
            <a:srcRect l="7709" t="2565" r="7264" b="6567"/>
            <a:stretch/>
          </p:blipFill>
          <p:spPr>
            <a:xfrm>
              <a:off x="5147462" y="3369002"/>
              <a:ext cx="1892362" cy="1892362"/>
            </a:xfrm>
            <a:prstGeom prst="rect">
              <a:avLst/>
            </a:prstGeom>
          </p:spPr>
        </p:pic>
      </p:grpSp>
      <p:pic>
        <p:nvPicPr>
          <p:cNvPr id="3" name="Picture 2">
            <a:extLst>
              <a:ext uri="{FF2B5EF4-FFF2-40B4-BE49-F238E27FC236}">
                <a16:creationId xmlns:a16="http://schemas.microsoft.com/office/drawing/2014/main" id="{FDBD401F-7B8D-3D78-2572-6A36910E5BDE}"/>
              </a:ext>
            </a:extLst>
          </p:cNvPr>
          <p:cNvPicPr>
            <a:picLocks noChangeAspect="1"/>
          </p:cNvPicPr>
          <p:nvPr/>
        </p:nvPicPr>
        <p:blipFill rotWithShape="1">
          <a:blip r:embed="rId6">
            <a:alphaModFix amt="35000"/>
          </a:blip>
          <a:srcRect r="29337"/>
          <a:stretch/>
        </p:blipFill>
        <p:spPr>
          <a:xfrm>
            <a:off x="292515" y="1394541"/>
            <a:ext cx="10214689" cy="2459002"/>
          </a:xfrm>
          <a:prstGeom prst="rect">
            <a:avLst/>
          </a:prstGeom>
        </p:spPr>
      </p:pic>
      <p:pic>
        <p:nvPicPr>
          <p:cNvPr id="5" name="Picture 4">
            <a:extLst>
              <a:ext uri="{FF2B5EF4-FFF2-40B4-BE49-F238E27FC236}">
                <a16:creationId xmlns:a16="http://schemas.microsoft.com/office/drawing/2014/main" id="{6779C321-35AB-65F1-5421-F4C7C4083809}"/>
              </a:ext>
            </a:extLst>
          </p:cNvPr>
          <p:cNvPicPr>
            <a:picLocks noChangeAspect="1"/>
          </p:cNvPicPr>
          <p:nvPr/>
        </p:nvPicPr>
        <p:blipFill rotWithShape="1">
          <a:blip r:embed="rId6"/>
          <a:srcRect l="1" r="57999"/>
          <a:stretch/>
        </p:blipFill>
        <p:spPr>
          <a:xfrm>
            <a:off x="292514" y="1394541"/>
            <a:ext cx="6070963" cy="2459002"/>
          </a:xfrm>
          <a:prstGeom prst="rect">
            <a:avLst/>
          </a:prstGeom>
        </p:spPr>
      </p:pic>
    </p:spTree>
    <p:extLst>
      <p:ext uri="{BB962C8B-B14F-4D97-AF65-F5344CB8AC3E}">
        <p14:creationId xmlns:p14="http://schemas.microsoft.com/office/powerpoint/2010/main" val="2317859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A94D-B1D3-B8FB-62FA-1F3D8EC4D48D}"/>
              </a:ext>
            </a:extLst>
          </p:cNvPr>
          <p:cNvSpPr>
            <a:spLocks noGrp="1"/>
          </p:cNvSpPr>
          <p:nvPr>
            <p:ph type="title"/>
          </p:nvPr>
        </p:nvSpPr>
        <p:spPr/>
        <p:txBody>
          <a:bodyPr/>
          <a:lstStyle/>
          <a:p>
            <a:r>
              <a:rPr lang="en-US" dirty="0"/>
              <a:t>Post-Processing Pipeline</a:t>
            </a:r>
            <a:endParaRPr lang="en-CA" dirty="0"/>
          </a:p>
        </p:txBody>
      </p:sp>
      <p:sp>
        <p:nvSpPr>
          <p:cNvPr id="4" name="Slide Number Placeholder 3">
            <a:extLst>
              <a:ext uri="{FF2B5EF4-FFF2-40B4-BE49-F238E27FC236}">
                <a16:creationId xmlns:a16="http://schemas.microsoft.com/office/drawing/2014/main" id="{9C270FA4-DE20-15AC-762F-974749239663}"/>
              </a:ext>
            </a:extLst>
          </p:cNvPr>
          <p:cNvSpPr>
            <a:spLocks noGrp="1"/>
          </p:cNvSpPr>
          <p:nvPr>
            <p:ph type="sldNum" sz="quarter" idx="12"/>
          </p:nvPr>
        </p:nvSpPr>
        <p:spPr/>
        <p:txBody>
          <a:bodyPr/>
          <a:lstStyle/>
          <a:p>
            <a:fld id="{5C35FCF4-C3EF-BD43-82E0-05BC237DAD2A}" type="slidenum">
              <a:rPr lang="en-US" smtClean="0"/>
              <a:pPr/>
              <a:t>9</a:t>
            </a:fld>
            <a:endParaRPr lang="en-US" dirty="0"/>
          </a:p>
        </p:txBody>
      </p:sp>
      <p:grpSp>
        <p:nvGrpSpPr>
          <p:cNvPr id="9" name="Group 8">
            <a:extLst>
              <a:ext uri="{FF2B5EF4-FFF2-40B4-BE49-F238E27FC236}">
                <a16:creationId xmlns:a16="http://schemas.microsoft.com/office/drawing/2014/main" id="{308A25F5-C244-0AEA-457D-B14189B192B8}"/>
              </a:ext>
            </a:extLst>
          </p:cNvPr>
          <p:cNvGrpSpPr>
            <a:grpSpLocks noChangeAspect="1"/>
          </p:cNvGrpSpPr>
          <p:nvPr/>
        </p:nvGrpSpPr>
        <p:grpSpPr>
          <a:xfrm>
            <a:off x="3842216" y="3905562"/>
            <a:ext cx="4507567" cy="1440000"/>
            <a:chOff x="1118602" y="3531603"/>
            <a:chExt cx="5923579" cy="1892363"/>
          </a:xfrm>
        </p:grpSpPr>
        <p:pic>
          <p:nvPicPr>
            <p:cNvPr id="3" name="Picture 2">
              <a:extLst>
                <a:ext uri="{FF2B5EF4-FFF2-40B4-BE49-F238E27FC236}">
                  <a16:creationId xmlns:a16="http://schemas.microsoft.com/office/drawing/2014/main" id="{D961F67C-F4F8-70EF-E895-4B35E9BFB755}"/>
                </a:ext>
              </a:extLst>
            </p:cNvPr>
            <p:cNvPicPr>
              <a:picLocks noChangeAspect="1"/>
            </p:cNvPicPr>
            <p:nvPr/>
          </p:nvPicPr>
          <p:blipFill rotWithShape="1">
            <a:blip r:embed="rId3"/>
            <a:srcRect l="4237" t="10380" r="8234" b="7785"/>
            <a:stretch/>
          </p:blipFill>
          <p:spPr>
            <a:xfrm>
              <a:off x="1118602" y="3531603"/>
              <a:ext cx="1892363" cy="1892363"/>
            </a:xfrm>
            <a:prstGeom prst="rect">
              <a:avLst/>
            </a:prstGeom>
          </p:spPr>
        </p:pic>
        <p:pic>
          <p:nvPicPr>
            <p:cNvPr id="7" name="Picture 6">
              <a:extLst>
                <a:ext uri="{FF2B5EF4-FFF2-40B4-BE49-F238E27FC236}">
                  <a16:creationId xmlns:a16="http://schemas.microsoft.com/office/drawing/2014/main" id="{8637EE02-1D6B-9090-E43A-E0566DE09E9D}"/>
                </a:ext>
              </a:extLst>
            </p:cNvPr>
            <p:cNvPicPr>
              <a:picLocks noChangeAspect="1"/>
            </p:cNvPicPr>
            <p:nvPr/>
          </p:nvPicPr>
          <p:blipFill rotWithShape="1">
            <a:blip r:embed="rId4"/>
            <a:srcRect l="4328" t="9501" r="8143" b="5774"/>
            <a:stretch/>
          </p:blipFill>
          <p:spPr>
            <a:xfrm>
              <a:off x="3147002" y="3531603"/>
              <a:ext cx="1892363" cy="1892363"/>
            </a:xfrm>
            <a:prstGeom prst="rect">
              <a:avLst/>
            </a:prstGeom>
          </p:spPr>
        </p:pic>
        <p:pic>
          <p:nvPicPr>
            <p:cNvPr id="8" name="Picture 7">
              <a:extLst>
                <a:ext uri="{FF2B5EF4-FFF2-40B4-BE49-F238E27FC236}">
                  <a16:creationId xmlns:a16="http://schemas.microsoft.com/office/drawing/2014/main" id="{29681E8D-771F-6200-3C30-A88619B74720}"/>
                </a:ext>
              </a:extLst>
            </p:cNvPr>
            <p:cNvPicPr>
              <a:picLocks noChangeAspect="1"/>
            </p:cNvPicPr>
            <p:nvPr/>
          </p:nvPicPr>
          <p:blipFill rotWithShape="1">
            <a:blip r:embed="rId5"/>
            <a:srcRect l="17826" t="17294" r="14730" b="10342"/>
            <a:stretch/>
          </p:blipFill>
          <p:spPr>
            <a:xfrm>
              <a:off x="5149818" y="3531603"/>
              <a:ext cx="1892363" cy="1892363"/>
            </a:xfrm>
            <a:prstGeom prst="rect">
              <a:avLst/>
            </a:prstGeom>
          </p:spPr>
        </p:pic>
      </p:grpSp>
      <p:pic>
        <p:nvPicPr>
          <p:cNvPr id="5" name="Picture 4">
            <a:extLst>
              <a:ext uri="{FF2B5EF4-FFF2-40B4-BE49-F238E27FC236}">
                <a16:creationId xmlns:a16="http://schemas.microsoft.com/office/drawing/2014/main" id="{B7D485C3-6A9F-D29D-F67C-42DF07D80644}"/>
              </a:ext>
            </a:extLst>
          </p:cNvPr>
          <p:cNvPicPr>
            <a:picLocks noChangeAspect="1"/>
          </p:cNvPicPr>
          <p:nvPr/>
        </p:nvPicPr>
        <p:blipFill rotWithShape="1">
          <a:blip r:embed="rId6">
            <a:alphaModFix amt="35000"/>
          </a:blip>
          <a:srcRect r="29337"/>
          <a:stretch/>
        </p:blipFill>
        <p:spPr>
          <a:xfrm>
            <a:off x="292515" y="1394541"/>
            <a:ext cx="10214689" cy="2459002"/>
          </a:xfrm>
          <a:prstGeom prst="rect">
            <a:avLst/>
          </a:prstGeom>
        </p:spPr>
      </p:pic>
      <p:pic>
        <p:nvPicPr>
          <p:cNvPr id="6" name="Picture 5">
            <a:extLst>
              <a:ext uri="{FF2B5EF4-FFF2-40B4-BE49-F238E27FC236}">
                <a16:creationId xmlns:a16="http://schemas.microsoft.com/office/drawing/2014/main" id="{509DDD36-3734-C76B-22B3-23297045FEAA}"/>
              </a:ext>
            </a:extLst>
          </p:cNvPr>
          <p:cNvPicPr>
            <a:picLocks noChangeAspect="1"/>
          </p:cNvPicPr>
          <p:nvPr/>
        </p:nvPicPr>
        <p:blipFill rotWithShape="1">
          <a:blip r:embed="rId6"/>
          <a:srcRect l="2" r="49414"/>
          <a:stretch/>
        </p:blipFill>
        <p:spPr>
          <a:xfrm>
            <a:off x="292515" y="1394541"/>
            <a:ext cx="7311934" cy="2459002"/>
          </a:xfrm>
          <a:prstGeom prst="rect">
            <a:avLst/>
          </a:prstGeom>
        </p:spPr>
      </p:pic>
    </p:spTree>
    <p:extLst>
      <p:ext uri="{BB962C8B-B14F-4D97-AF65-F5344CB8AC3E}">
        <p14:creationId xmlns:p14="http://schemas.microsoft.com/office/powerpoint/2010/main" val="3558282063"/>
      </p:ext>
    </p:extLst>
  </p:cSld>
  <p:clrMapOvr>
    <a:masterClrMapping/>
  </p:clrMapOvr>
</p:sld>
</file>

<file path=ppt/theme/theme1.xml><?xml version="1.0" encoding="utf-8"?>
<a:theme xmlns:a="http://schemas.openxmlformats.org/drawingml/2006/main" name="Office Theme">
  <a:themeElements>
    <a:clrScheme name="UCalgary">
      <a:dk1>
        <a:srgbClr val="000000"/>
      </a:dk1>
      <a:lt1>
        <a:srgbClr val="FFFFFF"/>
      </a:lt1>
      <a:dk2>
        <a:srgbClr val="8C857B"/>
      </a:dk2>
      <a:lt2>
        <a:srgbClr val="C3BFB6"/>
      </a:lt2>
      <a:accent1>
        <a:srgbClr val="D6001C"/>
      </a:accent1>
      <a:accent2>
        <a:srgbClr val="FFA300"/>
      </a:accent2>
      <a:accent3>
        <a:srgbClr val="FF671F"/>
      </a:accent3>
      <a:accent4>
        <a:srgbClr val="B5BD00"/>
      </a:accent4>
      <a:accent5>
        <a:srgbClr val="CE0058"/>
      </a:accent5>
      <a:accent6>
        <a:srgbClr val="A6192E"/>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urish - Widescreen" id="{F6CC2102-09BA-8D48-BD89-B404254B96EA}" vid="{C0B2F5DA-6ECF-7747-98C6-3BCF38F6A7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4D9A0FA515564792FEACC70AB1043E" ma:contentTypeVersion="14" ma:contentTypeDescription="Create a new document." ma:contentTypeScope="" ma:versionID="7f7e0cc1e40a88b99413075e8bf30554">
  <xsd:schema xmlns:xsd="http://www.w3.org/2001/XMLSchema" xmlns:xs="http://www.w3.org/2001/XMLSchema" xmlns:p="http://schemas.microsoft.com/office/2006/metadata/properties" xmlns:ns2="7a4191d5-9b76-4ae3-8401-87ceee92a846" xmlns:ns3="b9b0194d-1e98-4efc-bad5-9450f4bf7a13" targetNamespace="http://schemas.microsoft.com/office/2006/metadata/properties" ma:root="true" ma:fieldsID="bf2af2146a9b0966e9a87ebb457fba04" ns2:_="" ns3:_="">
    <xsd:import namespace="7a4191d5-9b76-4ae3-8401-87ceee92a846"/>
    <xsd:import namespace="b9b0194d-1e98-4efc-bad5-9450f4bf7a1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LengthInSeconds" minOccurs="0"/>
                <xsd:element ref="ns3:lcf76f155ced4ddcb4097134ff3c332f" minOccurs="0"/>
                <xsd:element ref="ns2:TaxCatchAll"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4191d5-9b76-4ae3-8401-87ceee92a84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7976da6b-3754-4ea3-9a44-9d844208727a}" ma:internalName="TaxCatchAll" ma:showField="CatchAllData" ma:web="7a4191d5-9b76-4ae3-8401-87ceee92a84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9b0194d-1e98-4efc-bad5-9450f4bf7a1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d23ff3b-8b4b-4ebe-81e4-de565bb03cb5"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a4191d5-9b76-4ae3-8401-87ceee92a846">
      <UserInfo>
        <DisplayName>Office Of Advancement Visitors</DisplayName>
        <AccountId>4</AccountId>
        <AccountType/>
      </UserInfo>
      <UserInfo>
        <DisplayName>UCalgary Brand</DisplayName>
        <AccountId>15</AccountId>
        <AccountType/>
      </UserInfo>
    </SharedWithUsers>
    <TaxCatchAll xmlns="7a4191d5-9b76-4ae3-8401-87ceee92a846" xsi:nil="true"/>
    <lcf76f155ced4ddcb4097134ff3c332f xmlns="b9b0194d-1e98-4efc-bad5-9450f4bf7a1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FCD0DB6-B5A1-428A-8A6F-672BEA1562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4191d5-9b76-4ae3-8401-87ceee92a846"/>
    <ds:schemaRef ds:uri="b9b0194d-1e98-4efc-bad5-9450f4bf7a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138259-B6CD-44D7-A052-3E3A39B4F678}">
  <ds:schemaRefs>
    <ds:schemaRef ds:uri="http://schemas.microsoft.com/sharepoint/v3/contenttype/forms"/>
  </ds:schemaRefs>
</ds:datastoreItem>
</file>

<file path=customXml/itemProps3.xml><?xml version="1.0" encoding="utf-8"?>
<ds:datastoreItem xmlns:ds="http://schemas.openxmlformats.org/officeDocument/2006/customXml" ds:itemID="{299568D1-9CD6-4DD2-BE7F-4D4E9CED01FA}">
  <ds:schemaRefs>
    <ds:schemaRef ds:uri="http://schemas.microsoft.com/office/2006/metadata/properties"/>
    <ds:schemaRef ds:uri="http://schemas.microsoft.com/office/infopath/2007/PartnerControls"/>
    <ds:schemaRef ds:uri="7a4191d5-9b76-4ae3-8401-87ceee92a846"/>
    <ds:schemaRef ds:uri="b9b0194d-1e98-4efc-bad5-9450f4bf7a13"/>
  </ds:schemaRefs>
</ds:datastoreItem>
</file>

<file path=docProps/app.xml><?xml version="1.0" encoding="utf-8"?>
<Properties xmlns="http://schemas.openxmlformats.org/officeDocument/2006/extended-properties" xmlns:vt="http://schemas.openxmlformats.org/officeDocument/2006/docPropsVTypes">
  <Template>Flourish - Widescreen</Template>
  <TotalTime>2443</TotalTime>
  <Words>1244</Words>
  <Application>Microsoft Office PowerPoint</Application>
  <PresentationFormat>Widescreen</PresentationFormat>
  <Paragraphs>107</Paragraphs>
  <Slides>16</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Enhancing UNet-driven T1-weighted Brain Magnetic Resonance Image Segmentation using Post-processing Techniques</vt:lpstr>
      <vt:lpstr>Introduction</vt:lpstr>
      <vt:lpstr>Initial Segmentation: UNet</vt:lpstr>
      <vt:lpstr>Post-Processing Pipeline</vt:lpstr>
      <vt:lpstr>Post-Processing Pipeline</vt:lpstr>
      <vt:lpstr>Post-Processing Pipeline</vt:lpstr>
      <vt:lpstr>Post-Processing Pipeline</vt:lpstr>
      <vt:lpstr>Post-Processing Pipeline</vt:lpstr>
      <vt:lpstr>Post-Processing Pipeline</vt:lpstr>
      <vt:lpstr>Post-Processing Pipeline</vt:lpstr>
      <vt:lpstr>Post-Processing Pipeline</vt:lpstr>
      <vt:lpstr>Evaluation Results</vt:lpstr>
      <vt:lpstr>Results</vt:lpstr>
      <vt:lpstr>Limitation and Future Works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Refining UNet-based Brain MRI Segmentation with Post-processing Techniques</dc:title>
  <dc:creator>Mahsa Dibaji</dc:creator>
  <cp:lastModifiedBy>Mahsa Dibaji</cp:lastModifiedBy>
  <cp:revision>1</cp:revision>
  <dcterms:created xsi:type="dcterms:W3CDTF">2023-04-11T02:28:05Z</dcterms:created>
  <dcterms:modified xsi:type="dcterms:W3CDTF">2023-04-13T04:58:43Z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0x010100A14D9A0FA515564792FEACC70AB1043E</vt:lpwstr>
  </property>
  <property fmtid="{D5CDD505-2E9C-101B-9397-08002B2CF9AE}" pid="3" name="Order">
    <vt:r8>20800</vt:r8>
  </property>
</Properties>
</file>